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9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2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0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53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4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6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1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7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9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5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D36801-1F10-4E46-9029-570E6AA5AF7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AE3737-DCEA-4F30-9565-6C3D41FB384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Ваш первый код на Python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706149" y="937508"/>
            <a:ext cx="6972107" cy="1107996"/>
          </a:xfrm>
          <a:prstGeom prst="rect">
            <a:avLst/>
          </a:prstGeom>
          <a:solidFill>
            <a:srgbClr val="F7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14" tIns="0" rIns="34914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Строка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записывается как символ или набор символов внутри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Menlo"/>
              </a:rPr>
              <a:t>'одинарных'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либо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Menlo"/>
              </a:rPr>
              <a:t>"двойных"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кавычек: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98" y="2806342"/>
            <a:ext cx="9501347" cy="23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Можно пользоваться любыми кавычками, но главное — открывающая и закрывающая кавычки должны быть одинаковыми. Разные кавычки приведут к ошибке: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400" y="3471863"/>
            <a:ext cx="61055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9593" y="514624"/>
            <a:ext cx="11532814" cy="738664"/>
          </a:xfrm>
          <a:prstGeom prst="rect">
            <a:avLst/>
          </a:prstGeom>
          <a:solidFill>
            <a:srgbClr val="F7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14" tIns="0" rIns="34914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Со значениями разных типов операторы языка Python работают по-разному. Например, оператор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Menlo"/>
              </a:rPr>
              <a:t>+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числа — складывает, а строки — объединяет: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49"/>
          <a:stretch/>
        </p:blipFill>
        <p:spPr>
          <a:xfrm>
            <a:off x="838355" y="1337187"/>
            <a:ext cx="6149770" cy="3350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5165"/>
          <a:stretch/>
        </p:blipFill>
        <p:spPr>
          <a:xfrm>
            <a:off x="6225878" y="3000486"/>
            <a:ext cx="5966122" cy="32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206" y="17318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Обратите внимание: в редакторе кода числа и строки выделяются разными цветами, чтобы читать исходный код было легче.</a:t>
            </a:r>
          </a:p>
        </p:txBody>
      </p:sp>
    </p:spTree>
    <p:extLst>
      <p:ext uri="{BB962C8B-B14F-4D97-AF65-F5344CB8AC3E}">
        <p14:creationId xmlns:p14="http://schemas.microsoft.com/office/powerpoint/2010/main" val="30936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Переменные и типы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 №1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506" y="2375452"/>
            <a:ext cx="7405947" cy="30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Переменная работает как подписанная коробка или помеченная ячейка, куда можно что-то положить и не потерять.</a:t>
            </a:r>
          </a:p>
          <a:p>
            <a:r>
              <a:rPr lang="ru-RU" sz="2400" dirty="0"/>
              <a:t>Когда вы первый раз пишете в коде имя переменной, это называется объявление переменной. В Python переменную всегда объявляют, присваивая ей какое-нибудь значение. Достаточно просто ввести имя, поставить знак равенства = (называется оператор присваивания) и написать значение, которое будет храниться в переменной.</a:t>
            </a:r>
          </a:p>
        </p:txBody>
      </p:sp>
    </p:spTree>
    <p:extLst>
      <p:ext uri="{BB962C8B-B14F-4D97-AF65-F5344CB8AC3E}">
        <p14:creationId xmlns:p14="http://schemas.microsoft.com/office/powerpoint/2010/main" val="21120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 №2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036" y="2037522"/>
            <a:ext cx="8545960" cy="38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на 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освоили два типа данных: числа и строки. Числа мы даже научились складывать. Но что будет, если сложить две строки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'</a:t>
            </a:r>
            <a:r>
              <a:rPr lang="ru-RU" dirty="0" err="1"/>
              <a:t>абыр</a:t>
            </a:r>
            <a:r>
              <a:rPr lang="ru-RU" dirty="0"/>
              <a:t>' + '</a:t>
            </a:r>
            <a:r>
              <a:rPr lang="ru-RU" dirty="0" err="1"/>
              <a:t>валг</a:t>
            </a:r>
            <a:r>
              <a:rPr lang="ru-RU" dirty="0"/>
              <a:t>' = 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/>
              <a:t>1) </a:t>
            </a:r>
            <a:r>
              <a:rPr lang="ru-RU" dirty="0" smtClean="0"/>
              <a:t>'</a:t>
            </a:r>
            <a:r>
              <a:rPr lang="ru-RU" dirty="0" err="1" smtClean="0"/>
              <a:t>абырвалг</a:t>
            </a:r>
            <a:r>
              <a:rPr lang="ru-RU" dirty="0" smtClean="0"/>
              <a:t>‘</a:t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dirty="0"/>
              <a:t>) Ошибка</a:t>
            </a:r>
            <a:br>
              <a:rPr lang="ru-RU" dirty="0"/>
            </a:br>
            <a:r>
              <a:rPr lang="ru-RU" dirty="0"/>
              <a:t>3) '</a:t>
            </a:r>
            <a:r>
              <a:rPr lang="ru-RU" dirty="0" err="1"/>
              <a:t>главрыба</a:t>
            </a:r>
            <a:r>
              <a:rPr lang="ru-RU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20635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на 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 если так: '3' + '3' = 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6</a:t>
            </a:r>
          </a:p>
          <a:p>
            <a:r>
              <a:rPr lang="en-US" dirty="0" smtClean="0"/>
              <a:t>2) 33</a:t>
            </a:r>
            <a:br>
              <a:rPr lang="en-US" dirty="0" smtClean="0"/>
            </a:br>
            <a:r>
              <a:rPr lang="en-US" dirty="0" smtClean="0"/>
              <a:t>3) </a:t>
            </a:r>
            <a:r>
              <a:rPr lang="ru-RU" dirty="0" smtClean="0"/>
              <a:t>Ошибка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86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Самая простая операция в Python — это вывод на экран.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728" y="2694038"/>
            <a:ext cx="5620544" cy="17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на 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 самый сложный вопрос. Складываем число со строкой: 21 + '2' = </a:t>
            </a:r>
            <a:r>
              <a:rPr lang="ru-RU" dirty="0" smtClean="0"/>
              <a:t>?</a:t>
            </a:r>
            <a:endParaRPr lang="en-US" dirty="0" smtClean="0"/>
          </a:p>
          <a:p>
            <a:r>
              <a:rPr lang="en-US" dirty="0" smtClean="0"/>
              <a:t>1)212</a:t>
            </a:r>
            <a:br>
              <a:rPr lang="en-US" dirty="0" smtClean="0"/>
            </a:br>
            <a:r>
              <a:rPr lang="en-US" dirty="0" smtClean="0"/>
              <a:t>2)Error</a:t>
            </a:r>
            <a:br>
              <a:rPr lang="en-US" dirty="0" smtClean="0"/>
            </a:br>
            <a:r>
              <a:rPr lang="en-US" dirty="0" smtClean="0"/>
              <a:t>3)23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27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6982" y="874018"/>
            <a:ext cx="1093803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914" tIns="0" rIns="34914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Строчка, начинающаяся с символа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Menlo"/>
              </a:rPr>
              <a:t>#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— это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комментарий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, примечание для разработчика.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513" y="2438400"/>
            <a:ext cx="9226973" cy="29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# Вызовите функцию </a:t>
            </a:r>
            <a:r>
              <a:rPr lang="ru-RU" dirty="0" err="1" smtClean="0"/>
              <a:t>print</a:t>
            </a:r>
            <a:r>
              <a:rPr lang="ru-RU" dirty="0" smtClean="0"/>
              <a:t>() с аргументом 'Привет, я (Ваше имя)!'</a:t>
            </a:r>
          </a:p>
          <a:p>
            <a:r>
              <a:rPr lang="ru-RU" dirty="0" smtClean="0"/>
              <a:t># Впишите код вызова под этой строчкой: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2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Pages = 210</a:t>
            </a:r>
            <a:endParaRPr lang="ru-RU" dirty="0"/>
          </a:p>
        </p:txBody>
      </p:sp>
      <p:pic>
        <p:nvPicPr>
          <p:cNvPr id="3074" name="Picture 2" descr="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237" y="1846263"/>
            <a:ext cx="790985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39878" y="787307"/>
            <a:ext cx="7777515" cy="2462213"/>
          </a:xfrm>
          <a:prstGeom prst="rect">
            <a:avLst/>
          </a:prstGeom>
          <a:solidFill>
            <a:srgbClr val="F7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14" tIns="0" rIns="34914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Вы создали «коробку» с именем 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383A42"/>
                </a:solidFill>
                <a:effectLst/>
                <a:latin typeface="Menlo"/>
              </a:rPr>
              <a:t>pages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и положили в неё значение 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Menlo"/>
              </a:rPr>
              <a:t>210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Строка 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383A42"/>
                </a:solidFill>
                <a:effectLst/>
                <a:latin typeface="Menlo"/>
              </a:rPr>
              <a:t>'Привет, Мир!'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andex Sans"/>
              </a:rPr>
              <a:t> из прошлого урока — это тоже пример данных, которые могут храниться в памяти компьютера.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57" y="3725964"/>
            <a:ext cx="8673155" cy="11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Теперь, если в программе написать имя переменной, подставится её значение: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43" y="2585884"/>
            <a:ext cx="10611457" cy="20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703" y="1334012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И на экране будет </a:t>
            </a:r>
            <a:r>
              <a:rPr lang="ru-RU" dirty="0" smtClean="0">
                <a:latin typeface="Arial Black" panose="020B0A04020102020204" pitchFamily="34" charset="0"/>
              </a:rPr>
              <a:t>напечатано….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535" y="106854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 Black" panose="020B0A04020102020204" pitchFamily="34" charset="0"/>
              </a:rPr>
              <a:t>Привет, Мир !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274</Words>
  <Application>Microsoft Office PowerPoint</Application>
  <PresentationFormat>Широкоэкранный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Menlo</vt:lpstr>
      <vt:lpstr>Yandex Sans</vt:lpstr>
      <vt:lpstr>Ретро</vt:lpstr>
      <vt:lpstr>Ваш первый код на Python </vt:lpstr>
      <vt:lpstr>Самая простая операция в Python — это вывод на экран.</vt:lpstr>
      <vt:lpstr>Строчка, начинающаяся с символа # — это комментарий, примечание для разработчика.  </vt:lpstr>
      <vt:lpstr>ДЗ №1</vt:lpstr>
      <vt:lpstr>Pages = 210</vt:lpstr>
      <vt:lpstr>Презентация PowerPoint</vt:lpstr>
      <vt:lpstr>Теперь, если в программе написать имя переменной, подставится её значение:</vt:lpstr>
      <vt:lpstr>Презентация PowerPoint</vt:lpstr>
      <vt:lpstr>Презентация PowerPoint</vt:lpstr>
      <vt:lpstr>Презентация PowerPoint</vt:lpstr>
      <vt:lpstr>Можно пользоваться любыми кавычками, но главное — открывающая и закрывающая кавычки должны быть одинаковыми. Разные кавычки приведут к ошибке:</vt:lpstr>
      <vt:lpstr>Со значениями разных типов операторы языка Python работают по-разному. Например, оператор + числа — складывает, а строки — объединяет: </vt:lpstr>
      <vt:lpstr>Обратите внимание: в редакторе кода числа и строки выделяются разными цветами, чтобы читать исходный код было легче.</vt:lpstr>
      <vt:lpstr>Переменные и типы</vt:lpstr>
      <vt:lpstr>ДЗ №1</vt:lpstr>
      <vt:lpstr>Переменная</vt:lpstr>
      <vt:lpstr>ДЗ №2</vt:lpstr>
      <vt:lpstr>Вопросы на повторение</vt:lpstr>
      <vt:lpstr>Вопросы на повторение</vt:lpstr>
      <vt:lpstr>Вопросы на повторение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первый код на Python </dc:title>
  <dc:creator>Хмячина Екатерина Алексеевна</dc:creator>
  <cp:lastModifiedBy>Хмячина Екатерина Алексеевна</cp:lastModifiedBy>
  <cp:revision>6</cp:revision>
  <dcterms:created xsi:type="dcterms:W3CDTF">2020-10-20T10:16:35Z</dcterms:created>
  <dcterms:modified xsi:type="dcterms:W3CDTF">2020-10-22T05:52:22Z</dcterms:modified>
</cp:coreProperties>
</file>