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3" r:id="rId10"/>
    <p:sldId id="264" r:id="rId11"/>
    <p:sldId id="268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51" autoAdjust="0"/>
  </p:normalViewPr>
  <p:slideViewPr>
    <p:cSldViewPr snapToGrid="0">
      <p:cViewPr varScale="1">
        <p:scale>
          <a:sx n="91" d="100"/>
          <a:sy n="91" d="100"/>
        </p:scale>
        <p:origin x="13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41E57-769C-417B-A0B4-D051C50B3337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E9A3E-486B-41E4-9266-FAF27FBCFD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21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  <a:t>Вопрос 1: Как засунуть жирафа в холодильник?</a:t>
            </a:r>
            <a:b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  <a:t>Правильный ответ: Открыть холодильник, засунуть туда жирафа, закрыть холодильник. Этот вопрос позволяет выяснить, нет ли у вас склонности выискивать чересчур сложные решения для простых задач.</a:t>
            </a: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  <a:t>Вопрос 2: Как засунуть в холодильник слона?</a:t>
            </a:r>
            <a:b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  <a:t>Неправильный ответ: Открыть холодильник, засунуть туда слона, закрыть холодильник.</a:t>
            </a:r>
            <a:b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</a:br>
            <a:r>
              <a:rPr lang="ru-RU" b="0" i="0" dirty="0">
                <a:solidFill>
                  <a:srgbClr val="333333"/>
                </a:solidFill>
                <a:effectLst/>
                <a:latin typeface="Helvetica Neue"/>
              </a:rPr>
              <a:t>Правильный ответ: Открыть холодильник, вынуть оттуда жирафа, засунуть туда слона, закрыть холодильник. Этот вопрос позволяет выяснить, способны ли вы при принятии решений учитывать последствия ваших предыдущих действий.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E9A3E-486B-41E4-9266-FAF27FBCFDE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450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Нажать на слайд чтобы получить полный ответ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E9A3E-486B-41E4-9266-FAF27FBCFDE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165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Размышления детей. </a:t>
            </a:r>
            <a:br>
              <a:rPr lang="ru-RU" dirty="0"/>
            </a:br>
            <a:r>
              <a:rPr lang="ru-RU" dirty="0"/>
              <a:t>Ответ: графическая форма, текстовая, </a:t>
            </a:r>
            <a:r>
              <a:rPr lang="ru-RU" dirty="0" err="1"/>
              <a:t>ввиде</a:t>
            </a:r>
            <a:r>
              <a:rPr lang="ru-RU" dirty="0"/>
              <a:t> схемы и </a:t>
            </a:r>
            <a:r>
              <a:rPr lang="ru-RU" dirty="0" err="1"/>
              <a:t>тд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E9A3E-486B-41E4-9266-FAF27FBCFDE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72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E9A3E-486B-41E4-9266-FAF27FBCFDE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7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CE9A3E-486B-41E4-9266-FAF27FBCFDE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91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86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18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379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996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0926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90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32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04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26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790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230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879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31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51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58508FB8-3360-4E35-94E2-D9772DF456B5}" type="datetimeFigureOut">
              <a:rPr lang="ru-RU" smtClean="0"/>
              <a:t>07.02.2022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EA04E1-704C-41AE-95A7-AC46C3E3E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2459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275A7A-530A-4860-B8AB-63A7EF765D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Алгоритм. Исполнители. Виды алгоритмов. Блок-схема.</a:t>
            </a:r>
          </a:p>
        </p:txBody>
      </p:sp>
    </p:spTree>
    <p:extLst>
      <p:ext uri="{BB962C8B-B14F-4D97-AF65-F5344CB8AC3E}">
        <p14:creationId xmlns:p14="http://schemas.microsoft.com/office/powerpoint/2010/main" val="178619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1919DD-630A-4994-BBAF-E1E2E16B2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Блок-схема</a:t>
            </a:r>
          </a:p>
        </p:txBody>
      </p:sp>
      <p:pic>
        <p:nvPicPr>
          <p:cNvPr id="1026" name="Picture 2" descr="Step 4 · Алгоритм, псевдокод, блок-схемы · Stepik">
            <a:extLst>
              <a:ext uri="{FF2B5EF4-FFF2-40B4-BE49-F238E27FC236}">
                <a16:creationId xmlns:a16="http://schemas.microsoft.com/office/drawing/2014/main" id="{509ABF9D-5A5C-4ECE-91A6-33DEF56212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233" y="2442249"/>
            <a:ext cx="7921564" cy="396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98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57E5C-D288-4BA8-B6D9-5FADBEB43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</a:t>
            </a:r>
          </a:p>
        </p:txBody>
      </p:sp>
      <p:pic>
        <p:nvPicPr>
          <p:cNvPr id="2050" name="Picture 2" descr="Самостоятельная работа на тему &amp;quot;Циклические алгоритмы&amp;quot;">
            <a:extLst>
              <a:ext uri="{FF2B5EF4-FFF2-40B4-BE49-F238E27FC236}">
                <a16:creationId xmlns:a16="http://schemas.microsoft.com/office/drawing/2014/main" id="{43FE2C15-59B1-4A01-9CFE-D8F9B004560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100" y="1097893"/>
            <a:ext cx="4162804" cy="5453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19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045D03-BD3C-4E71-9CE6-BFCBD36AB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Составление линейного алгоритма. Работа у доски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75836-D4EA-423C-ABB3-94DA26184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Напишите линейный алгоритм «Лепка снеговика».</a:t>
            </a:r>
          </a:p>
        </p:txBody>
      </p:sp>
    </p:spTree>
    <p:extLst>
      <p:ext uri="{BB962C8B-B14F-4D97-AF65-F5344CB8AC3E}">
        <p14:creationId xmlns:p14="http://schemas.microsoft.com/office/powerpoint/2010/main" val="65799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7352AF-F13A-4B91-88F5-EBAB92F63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Домашняя работа. Рефлексия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19F269-9A01-44CE-8686-72EBEE0A1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  <a:latin typeface="Helvetica Neue"/>
              </a:rPr>
              <a:t>Мы узнали много нового на сегодняшнем уроке. Давайте вспомним новые понятия. Назовите их. </a:t>
            </a:r>
          </a:p>
          <a:p>
            <a:r>
              <a:rPr lang="ru-RU" dirty="0">
                <a:latin typeface="Helvetica Neue"/>
              </a:rPr>
              <a:t>Домашняя работа:</a:t>
            </a:r>
            <a:endParaRPr lang="ru-RU" b="0" i="0" dirty="0">
              <a:effectLst/>
              <a:latin typeface="Helvetica Neue"/>
            </a:endParaRPr>
          </a:p>
          <a:p>
            <a:r>
              <a:rPr lang="ru-RU" b="0" i="0" dirty="0">
                <a:effectLst/>
                <a:latin typeface="Helvetica Neue"/>
              </a:rPr>
              <a:t>Привести примеры алгоритмов, которые выполняют учащиеся на уроках, алгоритмов, которые выполняют роботы.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93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20DE32-B8DC-4AC5-9859-648D2CE71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урока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31A459-8C48-4BA7-9C44-5940E36B9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1. Актуализация знаний.</a:t>
            </a:r>
          </a:p>
          <a:p>
            <a:r>
              <a:rPr lang="ru-RU" dirty="0"/>
              <a:t>2. Введение в новую тему.</a:t>
            </a:r>
          </a:p>
          <a:p>
            <a:r>
              <a:rPr lang="ru-RU" dirty="0"/>
              <a:t>3. Что такое «Алгоритм».</a:t>
            </a:r>
          </a:p>
          <a:p>
            <a:r>
              <a:rPr lang="ru-RU" dirty="0"/>
              <a:t>4. Кто или что такое: Исполнитель?</a:t>
            </a:r>
          </a:p>
          <a:p>
            <a:r>
              <a:rPr lang="ru-RU" dirty="0"/>
              <a:t>5. Работа в классе. Творческая работа.</a:t>
            </a:r>
          </a:p>
          <a:p>
            <a:r>
              <a:rPr lang="ru-RU" dirty="0"/>
              <a:t>6. Виды алгоритмов.</a:t>
            </a:r>
          </a:p>
          <a:p>
            <a:r>
              <a:rPr lang="ru-RU" dirty="0"/>
              <a:t>7. Блок-схема.</a:t>
            </a:r>
          </a:p>
          <a:p>
            <a:r>
              <a:rPr lang="ru-RU" dirty="0"/>
              <a:t>8. Составление линейного алгоритма. Работа у доски.</a:t>
            </a:r>
          </a:p>
          <a:p>
            <a:r>
              <a:rPr lang="ru-RU" dirty="0"/>
              <a:t>9. Домашняя работа. Рефлексия.</a:t>
            </a:r>
          </a:p>
        </p:txBody>
      </p:sp>
    </p:spTree>
    <p:extLst>
      <p:ext uri="{BB962C8B-B14F-4D97-AF65-F5344CB8AC3E}">
        <p14:creationId xmlns:p14="http://schemas.microsoft.com/office/powerpoint/2010/main" val="227460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CA8EF4-D0F3-4118-80B8-BFF16D3BE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Актуализация знаний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A924B8-B047-4AB1-87E4-3011C4DCA4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  <a:latin typeface="Helvetica Neue"/>
              </a:rPr>
              <a:t>Вопрос 1: Как засунуть жирафа в холодильник?</a:t>
            </a:r>
          </a:p>
          <a:p>
            <a:r>
              <a:rPr lang="ru-RU" b="0" i="0" dirty="0">
                <a:effectLst/>
                <a:latin typeface="Helvetica Neue"/>
              </a:rPr>
              <a:t>Вопрос 2: Как засунуть в холодильник слона?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991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D7E50D-90FB-49B1-9BEC-341553679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Введение в новую тему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58AF99-22F6-4028-8D88-B94B984C0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Как пришить пуговицу?</a:t>
            </a:r>
          </a:p>
          <a:p>
            <a:r>
              <a:rPr lang="ru-RU" b="0" i="0" dirty="0">
                <a:effectLst/>
                <a:latin typeface="Tahoma" panose="020B0604030504040204" pitchFamily="34" charset="0"/>
              </a:rPr>
              <a:t>!Достать швейные принадлежности . Выбрать катушку с нитью, цвет которой подходит к пуговице. Отрезать от катушки нить нужной длины. Вдеть нить в иголку. Завязать на конце нити узелок. Продеть иглу через ткань (с изнаночной стороны) и через отверстие пуговицы. Продеть иглу через другое отверстие пуговицы и ткань Повторить действия продевания несколько раз. Отрезать ножницами остатки нити. Убрать швейные принадлежности.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97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6061A5-15B7-4B79-88DE-8188D004F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«Алгоритм»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34EE60-8663-4F78-B022-5427ACFF3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Алгоритм</a:t>
            </a:r>
            <a:r>
              <a:rPr lang="ru-RU" dirty="0"/>
              <a:t> – это последовательность действий, приводящих к определенному результату. </a:t>
            </a:r>
          </a:p>
        </p:txBody>
      </p:sp>
    </p:spTree>
    <p:extLst>
      <p:ext uri="{BB962C8B-B14F-4D97-AF65-F5344CB8AC3E}">
        <p14:creationId xmlns:p14="http://schemas.microsoft.com/office/powerpoint/2010/main" val="25236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5E6496DA-6106-4951-9521-C6CDA91307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i="0" dirty="0">
                <a:solidFill>
                  <a:schemeClr val="tx1"/>
                </a:solidFill>
                <a:effectLst/>
                <a:latin typeface="Helvetica Neue"/>
              </a:rPr>
              <a:t>Какие же способы записи алгоритмов существуют?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67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AF9EEF-044B-4E46-8574-57ECA604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Кто или что такое: Исполнитель?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011080-C383-4F82-83ED-68B8F725D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i="0" dirty="0">
                <a:effectLst/>
                <a:latin typeface="Open Sans" panose="020B0606030504020204" pitchFamily="34" charset="0"/>
              </a:rPr>
              <a:t>Исполнитель</a:t>
            </a:r>
            <a:r>
              <a:rPr lang="ru-RU" sz="2000" b="0" i="0" dirty="0">
                <a:effectLst/>
                <a:latin typeface="Open Sans" panose="020B0606030504020204" pitchFamily="34" charset="0"/>
              </a:rPr>
              <a:t> </a:t>
            </a:r>
            <a:r>
              <a:rPr lang="ru-RU" b="0" i="0" dirty="0">
                <a:effectLst/>
                <a:latin typeface="Open Sans" panose="020B0606030504020204" pitchFamily="34" charset="0"/>
              </a:rPr>
              <a:t>– человек, группа людей, животное или техническое устройство, способные выполнять определенный набор команд.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64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0EC0E2-25E8-4139-B4FF-A4DD6926E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в классе. Творческая работа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526F0B-BC61-45B1-8FE5-B9EE32F0E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Приведите пример исполнителя алгоритма. Опишите его команды.</a:t>
            </a:r>
          </a:p>
        </p:txBody>
      </p:sp>
    </p:spTree>
    <p:extLst>
      <p:ext uri="{BB962C8B-B14F-4D97-AF65-F5344CB8AC3E}">
        <p14:creationId xmlns:p14="http://schemas.microsoft.com/office/powerpoint/2010/main" val="115987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2156B1-F67F-4F63-80E3-522D5D2C1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алгоритмов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381113-EADB-4996-88B7-F128B7F41F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>
                <a:effectLst/>
                <a:latin typeface="Open Sans" panose="020B0606030504020204" pitchFamily="34" charset="0"/>
              </a:rPr>
              <a:t>ЛИНЕЙНЫЙ АЛГОРИТМ , в котором команды выполняются в порядке их записи, т.е. последовательно друг за другом.</a:t>
            </a:r>
          </a:p>
          <a:p>
            <a:r>
              <a:rPr lang="ru-RU" b="0" i="0" dirty="0">
                <a:effectLst/>
                <a:latin typeface="Open Sans" panose="020B0606030504020204" pitchFamily="34" charset="0"/>
              </a:rPr>
              <a:t>АЛГОРИТМ С ВЕТВЛЕНИЕМ или разветвляющийся алгоритм - форма организации действий, при которой в зависимости от выполнения некоторого Условия совершается одна или другая последовательность шагов.</a:t>
            </a:r>
            <a:endParaRPr lang="ru-RU" dirty="0">
              <a:latin typeface="Open Sans" panose="020B0606030504020204" pitchFamily="34" charset="0"/>
            </a:endParaRPr>
          </a:p>
          <a:p>
            <a:r>
              <a:rPr lang="ru-RU" b="0" i="0" dirty="0">
                <a:effectLst/>
                <a:latin typeface="Open Sans" panose="020B0606030504020204" pitchFamily="34" charset="0"/>
              </a:rPr>
              <a:t>АЛГОРИТМ С ПОВТОРЕНИЕМ или цикл - форма организации действий, при которой выполнение одной и той же последовательности команд повторяется, пока выполняется некоторое заранее установленное условие.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343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120</TotalTime>
  <Words>494</Words>
  <Application>Microsoft Office PowerPoint</Application>
  <PresentationFormat>Широкоэкранный</PresentationFormat>
  <Paragraphs>45</Paragraphs>
  <Slides>13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Calibri</vt:lpstr>
      <vt:lpstr>Century Gothic</vt:lpstr>
      <vt:lpstr>Helvetica Neue</vt:lpstr>
      <vt:lpstr>Open Sans</vt:lpstr>
      <vt:lpstr>Tahoma</vt:lpstr>
      <vt:lpstr>Wingdings 2</vt:lpstr>
      <vt:lpstr>Цитаты</vt:lpstr>
      <vt:lpstr>Алгоритм. Исполнители. Виды алгоритмов. Блок-схема.</vt:lpstr>
      <vt:lpstr>План урока</vt:lpstr>
      <vt:lpstr>Актуализация знаний</vt:lpstr>
      <vt:lpstr>Введение в новую тему</vt:lpstr>
      <vt:lpstr>Что такое «Алгоритм»</vt:lpstr>
      <vt:lpstr>Какие же способы записи алгоритмов существуют?</vt:lpstr>
      <vt:lpstr>Кто или что такое: Исполнитель? </vt:lpstr>
      <vt:lpstr>Работа в классе. Творческая работа</vt:lpstr>
      <vt:lpstr>Виды алгоритмов</vt:lpstr>
      <vt:lpstr>Блок-схема</vt:lpstr>
      <vt:lpstr>Пример</vt:lpstr>
      <vt:lpstr>Составление линейного алгоритма. Работа у доски</vt:lpstr>
      <vt:lpstr>Домашняя работа. Рефлексия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Алгоритм. Исполнители. Виды алгоритмов. Блок-схема.</dc:title>
  <dc:creator>Хмячина Екатерина Алексеевна</dc:creator>
  <cp:lastModifiedBy>Хмячина Е.А.</cp:lastModifiedBy>
  <cp:revision>1</cp:revision>
  <dcterms:created xsi:type="dcterms:W3CDTF">2022-02-02T15:20:20Z</dcterms:created>
  <dcterms:modified xsi:type="dcterms:W3CDTF">2022-02-07T11:28:55Z</dcterms:modified>
</cp:coreProperties>
</file>