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74BC-098A-4CF6-8C2B-0B8C1C6DA53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B24C-DC8F-4C8E-9D33-68C91647CD4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79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74BC-098A-4CF6-8C2B-0B8C1C6DA53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B24C-DC8F-4C8E-9D33-68C91647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993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74BC-098A-4CF6-8C2B-0B8C1C6DA53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B24C-DC8F-4C8E-9D33-68C91647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964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74BC-098A-4CF6-8C2B-0B8C1C6DA53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B24C-DC8F-4C8E-9D33-68C91647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2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74BC-098A-4CF6-8C2B-0B8C1C6DA53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B24C-DC8F-4C8E-9D33-68C91647CD4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955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74BC-098A-4CF6-8C2B-0B8C1C6DA53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B24C-DC8F-4C8E-9D33-68C91647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8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74BC-098A-4CF6-8C2B-0B8C1C6DA53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B24C-DC8F-4C8E-9D33-68C91647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538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74BC-098A-4CF6-8C2B-0B8C1C6DA53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B24C-DC8F-4C8E-9D33-68C91647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684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74BC-098A-4CF6-8C2B-0B8C1C6DA53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B24C-DC8F-4C8E-9D33-68C91647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925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86A74BC-098A-4CF6-8C2B-0B8C1C6DA53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51B24C-DC8F-4C8E-9D33-68C91647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149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74BC-098A-4CF6-8C2B-0B8C1C6DA53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B24C-DC8F-4C8E-9D33-68C91647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244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86A74BC-098A-4CF6-8C2B-0B8C1C6DA53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F51B24C-DC8F-4C8E-9D33-68C91647CD48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86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556FA3-5A80-4422-8C68-B1B6345C89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Алгоритм с ветвлением в </a:t>
            </a:r>
            <a:r>
              <a:rPr lang="ru-RU" dirty="0" err="1"/>
              <a:t>КуМир</a:t>
            </a:r>
            <a:endParaRPr lang="ru-RU" dirty="0"/>
          </a:p>
        </p:txBody>
      </p:sp>
      <p:pic>
        <p:nvPicPr>
          <p:cNvPr id="1026" name="Picture 2" descr="Алгоритм с ветвлением в КуМир">
            <a:extLst>
              <a:ext uri="{FF2B5EF4-FFF2-40B4-BE49-F238E27FC236}">
                <a16:creationId xmlns:a16="http://schemas.microsoft.com/office/drawing/2014/main" id="{3EED1E67-896F-4268-A496-F31D56BEDA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74"/>
          <a:stretch/>
        </p:blipFill>
        <p:spPr bwMode="auto">
          <a:xfrm>
            <a:off x="7485643" y="323010"/>
            <a:ext cx="3714861" cy="2771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5706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D364AC-16C8-4363-A0BE-4A1856385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320" y="837933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ru-RU" dirty="0"/>
              <a:t>В системе </a:t>
            </a:r>
            <a:r>
              <a:rPr lang="ru-RU" dirty="0" err="1"/>
              <a:t>КуМир</a:t>
            </a:r>
            <a:r>
              <a:rPr lang="ru-RU" dirty="0"/>
              <a:t> условие записывается при помощи следующей конструкции: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8E394D-D65F-4E9F-A82D-64D2B0A68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если</a:t>
            </a:r>
            <a:r>
              <a:rPr lang="ru-RU" dirty="0"/>
              <a:t> </a:t>
            </a:r>
            <a:r>
              <a:rPr lang="ru-RU" b="1" dirty="0"/>
              <a:t>условие</a:t>
            </a:r>
            <a:r>
              <a:rPr lang="ru-RU" dirty="0"/>
              <a:t> </a:t>
            </a:r>
            <a:r>
              <a:rPr lang="ru-RU" b="1" dirty="0"/>
              <a:t>то</a:t>
            </a:r>
            <a:endParaRPr lang="ru-RU" dirty="0"/>
          </a:p>
          <a:p>
            <a:r>
              <a:rPr lang="ru-RU" i="1" dirty="0"/>
              <a:t>набор команд</a:t>
            </a:r>
            <a:endParaRPr lang="ru-RU" dirty="0"/>
          </a:p>
          <a:p>
            <a:r>
              <a:rPr lang="ru-RU" b="1" dirty="0"/>
              <a:t>иначе</a:t>
            </a:r>
            <a:endParaRPr lang="ru-RU" dirty="0"/>
          </a:p>
          <a:p>
            <a:r>
              <a:rPr lang="ru-RU" i="1" dirty="0"/>
              <a:t>набор команд</a:t>
            </a:r>
            <a:endParaRPr lang="ru-RU" dirty="0"/>
          </a:p>
          <a:p>
            <a:r>
              <a:rPr lang="ru-RU" b="1" dirty="0"/>
              <a:t>все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5719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E7B25E-103F-42A6-88CB-1EBC665A9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Какие условия могут быть записаны с исполнителем Робот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0BF8E6-524F-448B-A0A5-9AD477956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если справа свободно</a:t>
            </a:r>
          </a:p>
          <a:p>
            <a:r>
              <a:rPr lang="ru-RU" dirty="0"/>
              <a:t>если слева свободно</a:t>
            </a:r>
          </a:p>
          <a:p>
            <a:r>
              <a:rPr lang="ru-RU" dirty="0"/>
              <a:t>если снизу свободно</a:t>
            </a:r>
          </a:p>
          <a:p>
            <a:r>
              <a:rPr lang="ru-RU" dirty="0"/>
              <a:t>если сверху свободно</a:t>
            </a:r>
          </a:p>
        </p:txBody>
      </p:sp>
    </p:spTree>
    <p:extLst>
      <p:ext uri="{BB962C8B-B14F-4D97-AF65-F5344CB8AC3E}">
        <p14:creationId xmlns:p14="http://schemas.microsoft.com/office/powerpoint/2010/main" val="131350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4E5964-A499-4B46-8409-2AA686E55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ветвления в задаче: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3E0BB2FA-52D9-4031-99BE-76C13292D1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885390"/>
            <a:ext cx="3590925" cy="19812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0FC48A1-94C8-4B82-A883-E2AC46A992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6480" y="1750807"/>
            <a:ext cx="4693920" cy="378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31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096090-27A0-4816-97B9-729CA762F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Домашнее задание: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B6DCD2-0F12-49B1-B293-DB7DBB354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Составить блок – схему из примера в Кумире по предыдущему слайду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4F0AD712-F4A3-4D6B-83B8-E86364583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0689" y="2514601"/>
            <a:ext cx="4619658" cy="254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37307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</TotalTime>
  <Words>64</Words>
  <Application>Microsoft Office PowerPoint</Application>
  <PresentationFormat>Широкоэкранный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Ретро</vt:lpstr>
      <vt:lpstr>Алгоритм с ветвлением в КуМир</vt:lpstr>
      <vt:lpstr>В системе КуМир условие записывается при помощи следующей конструкции: </vt:lpstr>
      <vt:lpstr>Какие условия могут быть записаны с исполнителем Робот</vt:lpstr>
      <vt:lpstr>Пример ветвления в задаче:</vt:lpstr>
      <vt:lpstr>Домашнее задание: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с ветвлением в КуМир</dc:title>
  <dc:creator>Катюшка</dc:creator>
  <cp:lastModifiedBy>Катюшка</cp:lastModifiedBy>
  <cp:revision>2</cp:revision>
  <dcterms:created xsi:type="dcterms:W3CDTF">2020-04-29T05:18:16Z</dcterms:created>
  <dcterms:modified xsi:type="dcterms:W3CDTF">2020-04-29T05:46:24Z</dcterms:modified>
</cp:coreProperties>
</file>