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8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7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9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7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2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1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5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5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9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8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8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5A86-13E7-4380-982E-C127331E1AB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Nova Cond Light" panose="020B0306020202020204" pitchFamily="34" charset="0"/>
              </a:rPr>
              <a:t>Arduino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>
                <a:latin typeface="Arial Nova Cond Light" panose="020B0306020202020204" pitchFamily="34" charset="0"/>
              </a:rPr>
              <a:t>Использование светодиода и кнопки для имитации включения и выключения лампочки.</a:t>
            </a:r>
            <a:r>
              <a:rPr lang="ru-RU" dirty="0">
                <a:latin typeface="Arial Nova Cond Light" panose="020B0306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37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696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Самостоятельное задание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Nova Cond Light" panose="020B0306020202020204" pitchFamily="34" charset="0"/>
              </a:rPr>
              <a:t>Сделать так, чтобы светодиод загорался по кнопке. </a:t>
            </a:r>
            <a:endParaRPr lang="ru-RU" sz="3600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4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13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Повторение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Nova Cond Light" panose="020B0306020202020204" pitchFamily="34" charset="0"/>
              </a:rPr>
              <a:t>Из каких частей состоит </a:t>
            </a:r>
            <a:r>
              <a:rPr lang="en-US" sz="3600" dirty="0" smtClean="0">
                <a:latin typeface="Arial Nova Cond Light" panose="020B0306020202020204" pitchFamily="34" charset="0"/>
              </a:rPr>
              <a:t>Arduino?</a:t>
            </a:r>
            <a:endParaRPr lang="ru-RU" sz="3600" dirty="0" smtClean="0">
              <a:latin typeface="Arial Nova Cond Light" panose="020B0306020202020204" pitchFamily="34" charset="0"/>
            </a:endParaRPr>
          </a:p>
          <a:p>
            <a:r>
              <a:rPr lang="ru-RU" sz="3600" dirty="0" smtClean="0">
                <a:latin typeface="Arial Nova Cond Light" panose="020B0306020202020204" pitchFamily="34" charset="0"/>
              </a:rPr>
              <a:t>Как может сгореть плата?</a:t>
            </a:r>
          </a:p>
          <a:p>
            <a:r>
              <a:rPr lang="ru-RU" sz="3600" dirty="0" smtClean="0">
                <a:latin typeface="Arial Nova Cond Light" panose="020B0306020202020204" pitchFamily="34" charset="0"/>
              </a:rPr>
              <a:t>Для чего нужен резистор? </a:t>
            </a:r>
          </a:p>
          <a:p>
            <a:r>
              <a:rPr lang="ru-RU" sz="3600" dirty="0" smtClean="0">
                <a:latin typeface="Arial Nova Cond Light" panose="020B0306020202020204" pitchFamily="34" charset="0"/>
              </a:rPr>
              <a:t>На каком языке программируется плата </a:t>
            </a:r>
            <a:r>
              <a:rPr lang="en-US" sz="3600" dirty="0" smtClean="0">
                <a:latin typeface="Arial Nova Cond Light" panose="020B0306020202020204" pitchFamily="34" charset="0"/>
              </a:rPr>
              <a:t>Arduino?</a:t>
            </a:r>
            <a:endParaRPr lang="ru-RU" sz="3600" dirty="0" smtClean="0">
              <a:latin typeface="Arial Nova Cond Light" panose="020B0306020202020204" pitchFamily="34" charset="0"/>
            </a:endParaRPr>
          </a:p>
          <a:p>
            <a:r>
              <a:rPr lang="ru-RU" sz="3600" dirty="0" smtClean="0">
                <a:latin typeface="Arial Nova Cond Light" panose="020B0306020202020204" pitchFamily="34" charset="0"/>
              </a:rPr>
              <a:t>Что необходимо сделать в первую очередь при подключение платы?</a:t>
            </a:r>
          </a:p>
          <a:p>
            <a:r>
              <a:rPr lang="ru-RU" sz="3600" dirty="0" smtClean="0">
                <a:latin typeface="Arial Nova Cond Light" panose="020B0306020202020204" pitchFamily="34" charset="0"/>
              </a:rPr>
              <a:t>Где мы можем найти примеры программ? </a:t>
            </a:r>
            <a:endParaRPr lang="ru-RU" sz="3600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5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5697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Что это такое?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21" y="1825625"/>
            <a:ext cx="6275757" cy="4351338"/>
          </a:xfrm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6626518" y="2137377"/>
            <a:ext cx="9833" cy="1209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7835887" y="5188890"/>
            <a:ext cx="9833" cy="1209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589111" y="1942730"/>
            <a:ext cx="9833" cy="1209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2191880" y="2459922"/>
            <a:ext cx="9833" cy="1209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2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022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Nova Cond Light" panose="020B0306020202020204" pitchFamily="34" charset="0"/>
              </a:rPr>
              <a:t>GND</a:t>
            </a:r>
            <a:r>
              <a:rPr lang="ru-RU" dirty="0" smtClean="0">
                <a:latin typeface="Arial Nova Cond Light" panose="020B0306020202020204" pitchFamily="34" charset="0"/>
              </a:rPr>
              <a:t> – «земля»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5721"/>
            <a:ext cx="10515600" cy="53109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 Nova Cond Light" panose="020B0306020202020204" pitchFamily="34" charset="0"/>
              </a:rPr>
              <a:t>В группе системных проводом «земля» имеет либо белый либо черный цвет (провода).</a:t>
            </a:r>
          </a:p>
          <a:p>
            <a:r>
              <a:rPr lang="ru-RU" dirty="0">
                <a:latin typeface="Arial Nova Cond Light" panose="020B0306020202020204" pitchFamily="34" charset="0"/>
              </a:rPr>
              <a:t>Все открытые токоведущие части приборов и цепей обычно заземлены с помощью защитного заземляющего устройства, которое подключается к общему проводу приборов. Таким образом, между этими приборами не может возникнуть разность потенциалов, и не будет течь опасный для жизни ток. </a:t>
            </a:r>
            <a:endParaRPr lang="ru-RU" dirty="0" smtClean="0">
              <a:latin typeface="Arial Nova Cond Light" panose="020B0306020202020204" pitchFamily="34" charset="0"/>
            </a:endParaRPr>
          </a:p>
          <a:p>
            <a:r>
              <a:rPr lang="ru-RU" dirty="0">
                <a:latin typeface="Arial Nova Cond Light" panose="020B0306020202020204" pitchFamily="34" charset="0"/>
              </a:rPr>
              <a:t>Заземлитель или заземляющее устройство защищает человека от поражения электрическим током.</a:t>
            </a:r>
            <a:r>
              <a:rPr lang="ru-RU" dirty="0" smtClean="0">
                <a:latin typeface="Arial Nova Cond Light" panose="020B0306020202020204" pitchFamily="34" charset="0"/>
              </a:rPr>
              <a:t/>
            </a:r>
            <a:br>
              <a:rPr lang="ru-RU" dirty="0" smtClean="0">
                <a:latin typeface="Arial Nova Cond Light" panose="020B0306020202020204" pitchFamily="34" charset="0"/>
              </a:rPr>
            </a:br>
            <a:r>
              <a:rPr lang="ru-RU" dirty="0">
                <a:latin typeface="Arial Nova Cond Light" panose="020B0306020202020204" pitchFamily="34" charset="0"/>
              </a:rPr>
              <a:t>Заземление используется так же в автомобилях. В этом случае в качестве общего провода используется шасси</a:t>
            </a:r>
            <a:r>
              <a:rPr lang="ru-RU" dirty="0" smtClean="0">
                <a:latin typeface="Arial Nova Cond Light" panose="020B0306020202020204" pitchFamily="34" charset="0"/>
              </a:rPr>
              <a:t>.</a:t>
            </a:r>
          </a:p>
          <a:p>
            <a:r>
              <a:rPr lang="ru-RU" dirty="0">
                <a:latin typeface="Arial Nova Cond Light" panose="020B0306020202020204" pitchFamily="34" charset="0"/>
              </a:rPr>
              <a:t>В небольших электронных схемах, выполненных на печатных платах, которые размещаются в пластмассовом корпусе, общим земляным проводом является медная подложка.</a:t>
            </a:r>
          </a:p>
        </p:txBody>
      </p:sp>
    </p:spTree>
    <p:extLst>
      <p:ext uri="{BB962C8B-B14F-4D97-AF65-F5344CB8AC3E}">
        <p14:creationId xmlns:p14="http://schemas.microsoft.com/office/powerpoint/2010/main" val="297367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Светодиод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2" b="58698"/>
          <a:stretch/>
        </p:blipFill>
        <p:spPr>
          <a:xfrm>
            <a:off x="725718" y="1375304"/>
            <a:ext cx="10628082" cy="4426405"/>
          </a:xfrm>
        </p:spPr>
      </p:pic>
    </p:spTree>
    <p:extLst>
      <p:ext uri="{BB962C8B-B14F-4D97-AF65-F5344CB8AC3E}">
        <p14:creationId xmlns:p14="http://schemas.microsoft.com/office/powerpoint/2010/main" val="232121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0747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Светодиод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0"/>
          <a:stretch/>
        </p:blipFill>
        <p:spPr>
          <a:xfrm>
            <a:off x="1282262" y="1690688"/>
            <a:ext cx="9627475" cy="4876545"/>
          </a:xfrm>
        </p:spPr>
      </p:pic>
    </p:spTree>
    <p:extLst>
      <p:ext uri="{BB962C8B-B14F-4D97-AF65-F5344CB8AC3E}">
        <p14:creationId xmlns:p14="http://schemas.microsoft.com/office/powerpoint/2010/main" val="160699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406" y="20747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Повторение схемы «Мигание 13 </a:t>
            </a:r>
            <a:r>
              <a:rPr lang="ru-RU" dirty="0" err="1" smtClean="0">
                <a:latin typeface="Arial Nova Cond Light" panose="020B0306020202020204" pitchFamily="34" charset="0"/>
              </a:rPr>
              <a:t>пина</a:t>
            </a:r>
            <a:r>
              <a:rPr lang="ru-RU" dirty="0" smtClean="0">
                <a:latin typeface="Arial Nova Cond Light" panose="020B0306020202020204" pitchFamily="34" charset="0"/>
              </a:rPr>
              <a:t>»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276" y="1103585"/>
            <a:ext cx="8156027" cy="53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3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Манипуляция светодиодом по кнопке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17" y="1347330"/>
            <a:ext cx="9429566" cy="4923144"/>
          </a:xfrm>
        </p:spPr>
      </p:pic>
    </p:spTree>
    <p:extLst>
      <p:ext uri="{BB962C8B-B14F-4D97-AF65-F5344CB8AC3E}">
        <p14:creationId xmlns:p14="http://schemas.microsoft.com/office/powerpoint/2010/main" val="420460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58" y="20747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Программа </a:t>
            </a:r>
            <a:r>
              <a:rPr lang="en-US" dirty="0" smtClean="0">
                <a:latin typeface="Arial Nova Cond Light" panose="020B0306020202020204" pitchFamily="34" charset="0"/>
              </a:rPr>
              <a:t>Digital Button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7209"/>
            <a:ext cx="9062214" cy="56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0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159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Nova Cond Light</vt:lpstr>
      <vt:lpstr>Calibri</vt:lpstr>
      <vt:lpstr>Calibri Light</vt:lpstr>
      <vt:lpstr>Тема Office</vt:lpstr>
      <vt:lpstr>Arduino</vt:lpstr>
      <vt:lpstr>Повторение</vt:lpstr>
      <vt:lpstr>Что это такое?</vt:lpstr>
      <vt:lpstr>GND – «земля»</vt:lpstr>
      <vt:lpstr>Светодиод</vt:lpstr>
      <vt:lpstr>Светодиод</vt:lpstr>
      <vt:lpstr>Повторение схемы «Мигание 13 пина»</vt:lpstr>
      <vt:lpstr>Манипуляция светодиодом по кнопке</vt:lpstr>
      <vt:lpstr>Программа Digital Button</vt:lpstr>
      <vt:lpstr>Самостоятельное задание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</dc:title>
  <dc:creator>Хмячина Екатерина Алексеевна</dc:creator>
  <cp:lastModifiedBy>Хмячина Екатерина Алексеевна</cp:lastModifiedBy>
  <cp:revision>3</cp:revision>
  <dcterms:created xsi:type="dcterms:W3CDTF">2019-02-19T09:31:06Z</dcterms:created>
  <dcterms:modified xsi:type="dcterms:W3CDTF">2019-02-19T10:30:46Z</dcterms:modified>
</cp:coreProperties>
</file>