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5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5A86-13E7-4380-982E-C127331E1AB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769-6752-425C-8F71-91284ED7E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Nova Cond Light" panose="020B0306020202020204" pitchFamily="34" charset="0"/>
              </a:rPr>
              <a:t>Arduino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Nova Cond Light" panose="020B0306020202020204" pitchFamily="34" charset="0"/>
              </a:rPr>
              <a:t>Управление яркостью света с помощью потенциометра. Получение знаний о цифровых и аналоговых портах. </a:t>
            </a:r>
            <a:endParaRPr lang="ru-RU" sz="2800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13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Повторение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Nova Cond Light" panose="020B0306020202020204" pitchFamily="34" charset="0"/>
              </a:rPr>
              <a:t>Из каких частей состоит </a:t>
            </a:r>
            <a:r>
              <a:rPr lang="en-US" sz="3600" dirty="0" smtClean="0">
                <a:latin typeface="Arial Nova Cond Light" panose="020B0306020202020204" pitchFamily="34" charset="0"/>
              </a:rPr>
              <a:t>Arduino?</a:t>
            </a:r>
            <a:endParaRPr lang="ru-RU" sz="3600" dirty="0" smtClean="0">
              <a:latin typeface="Arial Nova Cond Light" panose="020B0306020202020204" pitchFamily="34" charset="0"/>
            </a:endParaRP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Как может сгореть плата?</a:t>
            </a: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Для чего нужен резистор? </a:t>
            </a: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На каком языке программируется плата </a:t>
            </a:r>
            <a:r>
              <a:rPr lang="en-US" sz="3600" dirty="0" smtClean="0">
                <a:latin typeface="Arial Nova Cond Light" panose="020B0306020202020204" pitchFamily="34" charset="0"/>
              </a:rPr>
              <a:t>Arduino?</a:t>
            </a:r>
            <a:endParaRPr lang="ru-RU" sz="3600" dirty="0" smtClean="0">
              <a:latin typeface="Arial Nova Cond Light" panose="020B0306020202020204" pitchFamily="34" charset="0"/>
            </a:endParaRP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Что такое аналоговый сигнал?</a:t>
            </a:r>
            <a:endParaRPr lang="ru-RU" sz="3600" dirty="0" smtClean="0">
              <a:latin typeface="Arial Nova Cond Light" panose="020B0306020202020204" pitchFamily="34" charset="0"/>
            </a:endParaRP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Что такое </a:t>
            </a:r>
            <a:r>
              <a:rPr lang="ru-RU" sz="3600" dirty="0" smtClean="0">
                <a:latin typeface="Arial Nova Cond Light" panose="020B0306020202020204" pitchFamily="34" charset="0"/>
              </a:rPr>
              <a:t>цифровой сигнал</a:t>
            </a:r>
            <a:r>
              <a:rPr lang="en-US" sz="3600" dirty="0" smtClean="0">
                <a:latin typeface="Arial Nova Cond Light" panose="020B0306020202020204" pitchFamily="34" charset="0"/>
              </a:rPr>
              <a:t>?</a:t>
            </a:r>
            <a:endParaRPr lang="ru-RU" sz="3600" dirty="0" smtClean="0">
              <a:latin typeface="Arial Nova Cond Light" panose="020B0306020202020204" pitchFamily="34" charset="0"/>
            </a:endParaRPr>
          </a:p>
          <a:p>
            <a:r>
              <a:rPr lang="ru-RU" sz="3600" dirty="0" smtClean="0">
                <a:latin typeface="Arial Nova Cond Light" panose="020B0306020202020204" pitchFamily="34" charset="0"/>
              </a:rPr>
              <a:t>Влияет ли на что цвет светодиода?</a:t>
            </a:r>
            <a:endParaRPr lang="ru-RU" sz="3600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5697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Что это такое?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21" y="1825625"/>
            <a:ext cx="6275757" cy="4351338"/>
          </a:xfrm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6626518" y="2137377"/>
            <a:ext cx="9833" cy="1209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7835887" y="5188890"/>
            <a:ext cx="9833" cy="1209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589111" y="1942730"/>
            <a:ext cx="9833" cy="1209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191880" y="2459922"/>
            <a:ext cx="9833" cy="1209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536" y="188144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Nova Cond Light" panose="020B0306020202020204" pitchFamily="34" charset="0"/>
              </a:rPr>
              <a:t>Потенциометр - </a:t>
            </a:r>
            <a:r>
              <a:rPr lang="ru-RU" dirty="0">
                <a:latin typeface="Arial Nova Cond Light" panose="020B0306020202020204" pitchFamily="34" charset="0"/>
              </a:rPr>
              <a:t>Делитель напряжения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4" y="1951238"/>
            <a:ext cx="3428004" cy="4454667"/>
          </a:xfrm>
        </p:spPr>
      </p:pic>
      <p:sp>
        <p:nvSpPr>
          <p:cNvPr id="5" name="TextBox 4"/>
          <p:cNvSpPr txBox="1"/>
          <p:nvPr/>
        </p:nvSpPr>
        <p:spPr>
          <a:xfrm>
            <a:off x="5476568" y="1951238"/>
            <a:ext cx="5948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ova Cond Light" panose="020B0306020202020204" pitchFamily="34" charset="0"/>
              </a:rPr>
              <a:t>Потенциометр ещё называют переменным резистором, триммером. Это делитель из двух резисторов в одном корпусе. Поэтому у него 3 ноги: питание, выход, земля. </a:t>
            </a:r>
            <a:endParaRPr lang="ru-RU" sz="3600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413" y="207809"/>
            <a:ext cx="10515600" cy="1325563"/>
          </a:xfrm>
        </p:spPr>
        <p:txBody>
          <a:bodyPr/>
          <a:lstStyle/>
          <a:p>
            <a:r>
              <a:rPr lang="ru-RU" dirty="0">
                <a:latin typeface="Arial Nova Cond Light" panose="020B0306020202020204" pitchFamily="34" charset="0"/>
              </a:rPr>
              <a:t>Светильник с управляемой яркостью</a:t>
            </a:r>
            <a:endParaRPr lang="ru-RU" dirty="0">
              <a:latin typeface="Arial Nova Cond Light" panose="020B0306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20" y="1852044"/>
            <a:ext cx="6284092" cy="4530718"/>
          </a:xfrm>
        </p:spPr>
      </p:pic>
    </p:spTree>
    <p:extLst>
      <p:ext uri="{BB962C8B-B14F-4D97-AF65-F5344CB8AC3E}">
        <p14:creationId xmlns:p14="http://schemas.microsoft.com/office/powerpoint/2010/main" val="16986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1127" y="1093122"/>
            <a:ext cx="5670755" cy="576487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Nova Cond Light" panose="020B0306020202020204" pitchFamily="34" charset="0"/>
              </a:rPr>
              <a:t>#define LED_PIN 9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 smtClean="0">
                <a:latin typeface="Arial Nova Cond Light" panose="020B0306020202020204" pitchFamily="34" charset="0"/>
              </a:rPr>
              <a:t>#</a:t>
            </a:r>
            <a:r>
              <a:rPr lang="en-US" sz="2000" dirty="0">
                <a:latin typeface="Arial Nova Cond Light" panose="020B0306020202020204" pitchFamily="34" charset="0"/>
              </a:rPr>
              <a:t>define POT_PIN </a:t>
            </a:r>
            <a:r>
              <a:rPr lang="en-US" sz="2000" dirty="0" smtClean="0">
                <a:latin typeface="Arial Nova Cond Light" panose="020B0306020202020204" pitchFamily="34" charset="0"/>
              </a:rPr>
              <a:t>A0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>
                <a:latin typeface="Arial Nova Cond Light" panose="020B0306020202020204" pitchFamily="34" charset="0"/>
              </a:rPr>
              <a:t>void setup()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 smtClean="0">
                <a:latin typeface="Arial Nova Cond Light" panose="020B0306020202020204" pitchFamily="34" charset="0"/>
              </a:rPr>
              <a:t>{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 err="1" smtClean="0">
                <a:latin typeface="Arial Nova Cond Light" panose="020B0306020202020204" pitchFamily="34" charset="0"/>
              </a:rPr>
              <a:t>pinMode</a:t>
            </a:r>
            <a:r>
              <a:rPr lang="en-US" sz="2000" dirty="0" smtClean="0">
                <a:latin typeface="Arial Nova Cond Light" panose="020B0306020202020204" pitchFamily="34" charset="0"/>
              </a:rPr>
              <a:t>(LED_PIN</a:t>
            </a:r>
            <a:r>
              <a:rPr lang="en-US" sz="2000" dirty="0">
                <a:latin typeface="Arial Nova Cond Light" panose="020B0306020202020204" pitchFamily="34" charset="0"/>
              </a:rPr>
              <a:t>, OUTPUT);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 err="1">
                <a:latin typeface="Arial Nova Cond Light" panose="020B0306020202020204" pitchFamily="34" charset="0"/>
              </a:rPr>
              <a:t>pinMode</a:t>
            </a:r>
            <a:r>
              <a:rPr lang="en-US" sz="2000" dirty="0">
                <a:latin typeface="Arial Nova Cond Light" panose="020B0306020202020204" pitchFamily="34" charset="0"/>
              </a:rPr>
              <a:t>(POT_PIN, INPUT);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>
                <a:latin typeface="Arial Nova Cond Light" panose="020B0306020202020204" pitchFamily="34" charset="0"/>
              </a:rPr>
              <a:t>}  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 smtClean="0">
                <a:latin typeface="Arial Nova Cond Light" panose="020B0306020202020204" pitchFamily="34" charset="0"/>
              </a:rPr>
              <a:t>void </a:t>
            </a:r>
            <a:r>
              <a:rPr lang="en-US" sz="2000" dirty="0">
                <a:latin typeface="Arial Nova Cond Light" panose="020B0306020202020204" pitchFamily="34" charset="0"/>
              </a:rPr>
              <a:t>loop()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 smtClean="0">
                <a:latin typeface="Arial Nova Cond Light" panose="020B0306020202020204" pitchFamily="34" charset="0"/>
              </a:rPr>
              <a:t>{ </a:t>
            </a:r>
            <a:r>
              <a:rPr lang="en-US" sz="2000" dirty="0">
                <a:latin typeface="Arial Nova Cond Light" panose="020B0306020202020204" pitchFamily="34" charset="0"/>
              </a:rPr>
              <a:t> 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 err="1">
                <a:latin typeface="Arial Nova Cond Light" panose="020B0306020202020204" pitchFamily="34" charset="0"/>
              </a:rPr>
              <a:t>int</a:t>
            </a:r>
            <a:r>
              <a:rPr lang="en-US" sz="2000" dirty="0">
                <a:latin typeface="Arial Nova Cond Light" panose="020B0306020202020204" pitchFamily="34" charset="0"/>
              </a:rPr>
              <a:t> rotation, brightness;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>
                <a:latin typeface="Arial Nova Cond Light" panose="020B0306020202020204" pitchFamily="34" charset="0"/>
              </a:rPr>
              <a:t>rotation = </a:t>
            </a:r>
            <a:r>
              <a:rPr lang="en-US" sz="2000" dirty="0" err="1">
                <a:latin typeface="Arial Nova Cond Light" panose="020B0306020202020204" pitchFamily="34" charset="0"/>
              </a:rPr>
              <a:t>analogRead</a:t>
            </a:r>
            <a:r>
              <a:rPr lang="en-US" sz="2000" dirty="0">
                <a:latin typeface="Arial Nova Cond Light" panose="020B0306020202020204" pitchFamily="34" charset="0"/>
              </a:rPr>
              <a:t>(POT_PIN);  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>
                <a:latin typeface="Arial Nova Cond Light" panose="020B0306020202020204" pitchFamily="34" charset="0"/>
              </a:rPr>
              <a:t>brightness = rotation / 4;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 err="1">
                <a:latin typeface="Arial Nova Cond Light" panose="020B0306020202020204" pitchFamily="34" charset="0"/>
              </a:rPr>
              <a:t>analogWrite</a:t>
            </a:r>
            <a:r>
              <a:rPr lang="en-US" sz="2000" dirty="0">
                <a:latin typeface="Arial Nova Cond Light" panose="020B0306020202020204" pitchFamily="34" charset="0"/>
              </a:rPr>
              <a:t>(LED_PIN, brightness); </a:t>
            </a:r>
            <a:endParaRPr lang="ru-RU" sz="2000" dirty="0" smtClean="0">
              <a:latin typeface="Arial Nova Cond Light" panose="020B0306020202020204" pitchFamily="34" charset="0"/>
            </a:endParaRPr>
          </a:p>
          <a:p>
            <a:r>
              <a:rPr lang="en-US" sz="2000" dirty="0" smtClean="0">
                <a:latin typeface="Arial Nova Cond Light" panose="020B0306020202020204" pitchFamily="34" charset="0"/>
              </a:rPr>
              <a:t>}</a:t>
            </a:r>
            <a:endParaRPr lang="ru-RU" sz="2000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542" y="1638813"/>
            <a:ext cx="10515600" cy="4351338"/>
          </a:xfrm>
        </p:spPr>
        <p:txBody>
          <a:bodyPr/>
          <a:lstStyle/>
          <a:p>
            <a:r>
              <a:rPr lang="ru-RU" dirty="0">
                <a:latin typeface="Arial Nova Cond Light" panose="020B0306020202020204" pitchFamily="34" charset="0"/>
              </a:rPr>
              <a:t>Можем ли мы при сборке схемы подключить светодиод и потенциометр напрямую к разным входам GND микроконтроллера</a:t>
            </a:r>
            <a:r>
              <a:rPr lang="ru-RU" dirty="0" smtClean="0">
                <a:latin typeface="Arial Nova Cond Light" panose="020B0306020202020204" pitchFamily="34" charset="0"/>
              </a:rPr>
              <a:t>?</a:t>
            </a:r>
          </a:p>
          <a:p>
            <a:r>
              <a:rPr lang="ru-RU" dirty="0">
                <a:latin typeface="Arial Nova Cond Light" panose="020B0306020202020204" pitchFamily="34" charset="0"/>
              </a:rPr>
              <a:t>В какую сторону нужно крутить переменный резистор для увеличения яркости светодиода</a:t>
            </a:r>
            <a:r>
              <a:rPr lang="ru-RU" dirty="0" smtClean="0">
                <a:latin typeface="Arial Nova Cond Light" panose="020B0306020202020204" pitchFamily="34" charset="0"/>
              </a:rPr>
              <a:t>?</a:t>
            </a:r>
          </a:p>
          <a:p>
            <a:r>
              <a:rPr lang="ru-RU" dirty="0">
                <a:latin typeface="Arial Nova Cond Light" panose="020B0306020202020204" pitchFamily="34" charset="0"/>
              </a:rPr>
              <a:t>Зачем мы делим значение, полученное с аналогового входа перед тем, как задать яркость светодиода? что будет, если этого не сделать?</a:t>
            </a:r>
            <a:endParaRPr lang="ru-RU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173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Nova Cond Light</vt:lpstr>
      <vt:lpstr>Calibri</vt:lpstr>
      <vt:lpstr>Calibri Light</vt:lpstr>
      <vt:lpstr>Тема Office</vt:lpstr>
      <vt:lpstr>Arduino</vt:lpstr>
      <vt:lpstr>Повторение</vt:lpstr>
      <vt:lpstr>Что это такое?</vt:lpstr>
      <vt:lpstr>Потенциометр - Делитель напряжения</vt:lpstr>
      <vt:lpstr>Светильник с управляемой яркостью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</dc:title>
  <dc:creator>Хмячина Екатерина Алексеевна</dc:creator>
  <cp:lastModifiedBy>Хмячина Екатерина Алексеевна</cp:lastModifiedBy>
  <cp:revision>11</cp:revision>
  <dcterms:created xsi:type="dcterms:W3CDTF">2019-02-19T09:31:06Z</dcterms:created>
  <dcterms:modified xsi:type="dcterms:W3CDTF">2019-03-07T12:11:45Z</dcterms:modified>
</cp:coreProperties>
</file>