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2A31-3B9A-4070-A915-D9F0CF93F08B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53CF-C1A1-4952-815C-B31C7F037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96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2A31-3B9A-4070-A915-D9F0CF93F08B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53CF-C1A1-4952-815C-B31C7F037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2A31-3B9A-4070-A915-D9F0CF93F08B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53CF-C1A1-4952-815C-B31C7F037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93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2A31-3B9A-4070-A915-D9F0CF93F08B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53CF-C1A1-4952-815C-B31C7F037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19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2A31-3B9A-4070-A915-D9F0CF93F08B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53CF-C1A1-4952-815C-B31C7F037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37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2A31-3B9A-4070-A915-D9F0CF93F08B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53CF-C1A1-4952-815C-B31C7F037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75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2A31-3B9A-4070-A915-D9F0CF93F08B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53CF-C1A1-4952-815C-B31C7F037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48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2A31-3B9A-4070-A915-D9F0CF93F08B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53CF-C1A1-4952-815C-B31C7F037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5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2A31-3B9A-4070-A915-D9F0CF93F08B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53CF-C1A1-4952-815C-B31C7F037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22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2A31-3B9A-4070-A915-D9F0CF93F08B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53CF-C1A1-4952-815C-B31C7F037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2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2A31-3B9A-4070-A915-D9F0CF93F08B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53CF-C1A1-4952-815C-B31C7F037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66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42A31-3B9A-4070-A915-D9F0CF93F08B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A53CF-C1A1-4952-815C-B31C7F037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10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Nova Cond Light" panose="020B0306020202020204" pitchFamily="34" charset="0"/>
              </a:rPr>
              <a:t>Arduino</a:t>
            </a:r>
            <a:endParaRPr lang="ru-RU" dirty="0">
              <a:latin typeface="Arial Nova Cond Light" panose="020B0306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latin typeface="Arial Nova Cond Light" panose="020B0306020202020204" pitchFamily="34" charset="0"/>
              </a:rPr>
              <a:t>Техническая безопасность при работе с контроллером, основы электротехники, основы работы в программаторе, написание первой программы, составление первой схемы с резистором и светодиодом.</a:t>
            </a:r>
          </a:p>
        </p:txBody>
      </p:sp>
    </p:spTree>
    <p:extLst>
      <p:ext uri="{BB962C8B-B14F-4D97-AF65-F5344CB8AC3E}">
        <p14:creationId xmlns:p14="http://schemas.microsoft.com/office/powerpoint/2010/main" val="24463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6634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Что же такое </a:t>
            </a:r>
            <a:r>
              <a:rPr lang="en-US" dirty="0" smtClean="0"/>
              <a:t>Arduino?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latin typeface="Arial Nova Cond Light" panose="020B0306020202020204" pitchFamily="34" charset="0"/>
              </a:rPr>
              <a:t>Arduino</a:t>
            </a:r>
            <a:r>
              <a:rPr lang="ru-RU" dirty="0">
                <a:latin typeface="Arial Nova Cond Light" panose="020B0306020202020204" pitchFamily="34" charset="0"/>
              </a:rPr>
              <a:t> — это электронный конструктор, который позволяет любому человеку создавать разнообразные электро-механические устройства. </a:t>
            </a:r>
            <a:r>
              <a:rPr lang="ru-RU" dirty="0" err="1">
                <a:latin typeface="Arial Nova Cond Light" panose="020B0306020202020204" pitchFamily="34" charset="0"/>
              </a:rPr>
              <a:t>Ардуино</a:t>
            </a:r>
            <a:r>
              <a:rPr lang="ru-RU" dirty="0">
                <a:latin typeface="Arial Nova Cond Light" panose="020B0306020202020204" pitchFamily="34" charset="0"/>
              </a:rPr>
              <a:t> состоит из программной и аппаратной части. Программная часть включает в себя среду разработки (программа для написания и отладки прошивок), множество готовых и удобных библиотек, упрощенный язык программирования. Аппаратная часть включает в себя большую линейку микроконтроллеров и готовых модулей для них.</a:t>
            </a:r>
          </a:p>
        </p:txBody>
      </p:sp>
    </p:spTree>
    <p:extLst>
      <p:ext uri="{BB962C8B-B14F-4D97-AF65-F5344CB8AC3E}">
        <p14:creationId xmlns:p14="http://schemas.microsoft.com/office/powerpoint/2010/main" val="3640322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0" y="500062"/>
            <a:ext cx="10515600" cy="1325563"/>
          </a:xfrm>
        </p:spPr>
        <p:txBody>
          <a:bodyPr/>
          <a:lstStyle/>
          <a:p>
            <a:r>
              <a:rPr lang="ru-RU" dirty="0">
                <a:latin typeface="Arial Nova Cond Light" panose="020B0306020202020204" pitchFamily="34" charset="0"/>
              </a:rPr>
              <a:t>Техническая безопасность при работе с контроллером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Arial Nova Cond Light" panose="020B0306020202020204" pitchFamily="34" charset="0"/>
              </a:rPr>
              <a:t>Платы </a:t>
            </a:r>
            <a:r>
              <a:rPr lang="ru-RU" sz="3200" dirty="0" err="1">
                <a:latin typeface="Arial Nova Cond Light" panose="020B0306020202020204" pitchFamily="34" charset="0"/>
              </a:rPr>
              <a:t>Arduino</a:t>
            </a:r>
            <a:r>
              <a:rPr lang="ru-RU" sz="3200" dirty="0">
                <a:latin typeface="Arial Nova Cond Light" panose="020B0306020202020204" pitchFamily="34" charset="0"/>
              </a:rPr>
              <a:t> чувствительны к замыканию: одно неловкое движение – и плата рискует оказаться на помойке. У платы есть защитные механизмы, но от небрежности они не спасают. Особенно это касается плат из линейки </a:t>
            </a:r>
            <a:r>
              <a:rPr lang="ru-RU" sz="3200" dirty="0" err="1">
                <a:latin typeface="Arial Nova Cond Light" panose="020B0306020202020204" pitchFamily="34" charset="0"/>
              </a:rPr>
              <a:t>micro</a:t>
            </a:r>
            <a:r>
              <a:rPr lang="ru-RU" sz="3200" dirty="0">
                <a:latin typeface="Arial Nova Cond Light" panose="020B0306020202020204" pitchFamily="34" charset="0"/>
              </a:rPr>
              <a:t>, </a:t>
            </a:r>
            <a:r>
              <a:rPr lang="ru-RU" sz="3200" dirty="0" err="1">
                <a:latin typeface="Arial Nova Cond Light" panose="020B0306020202020204" pitchFamily="34" charset="0"/>
              </a:rPr>
              <a:t>mini</a:t>
            </a:r>
            <a:r>
              <a:rPr lang="ru-RU" sz="3200" dirty="0">
                <a:latin typeface="Arial Nova Cond Light" panose="020B0306020202020204" pitchFamily="34" charset="0"/>
              </a:rPr>
              <a:t> и </a:t>
            </a:r>
            <a:r>
              <a:rPr lang="ru-RU" sz="3200" dirty="0" err="1">
                <a:latin typeface="Arial Nova Cond Light" panose="020B0306020202020204" pitchFamily="34" charset="0"/>
              </a:rPr>
              <a:t>nano</a:t>
            </a:r>
            <a:r>
              <a:rPr lang="ru-RU" sz="3200" dirty="0">
                <a:latin typeface="Arial Nova Cond Light" panose="020B0306020202020204" pitchFamily="34" charset="0"/>
              </a:rPr>
              <a:t>, где </a:t>
            </a:r>
            <a:r>
              <a:rPr lang="ru-RU" sz="3200" dirty="0" err="1">
                <a:latin typeface="Arial Nova Cond Light" panose="020B0306020202020204" pitchFamily="34" charset="0"/>
              </a:rPr>
              <a:t>пины</a:t>
            </a:r>
            <a:r>
              <a:rPr lang="ru-RU" sz="3200" dirty="0">
                <a:latin typeface="Arial Nova Cond Light" panose="020B0306020202020204" pitchFamily="34" charset="0"/>
              </a:rPr>
              <a:t> торчат наружу</a:t>
            </a:r>
            <a:r>
              <a:rPr lang="ru-RU" sz="3200" dirty="0" smtClean="0">
                <a:latin typeface="Arial Nova Cond Light" panose="020B0306020202020204" pitchFamily="34" charset="0"/>
              </a:rPr>
              <a:t>.</a:t>
            </a:r>
          </a:p>
          <a:p>
            <a:r>
              <a:rPr lang="ru-RU" sz="3200" dirty="0">
                <a:latin typeface="Arial Nova Cond Light" panose="020B0306020202020204" pitchFamily="34" charset="0"/>
              </a:rPr>
              <a:t>При подключении </a:t>
            </a:r>
            <a:r>
              <a:rPr lang="ru-RU" sz="3200" dirty="0" err="1">
                <a:latin typeface="Arial Nova Cond Light" panose="020B0306020202020204" pitchFamily="34" charset="0"/>
              </a:rPr>
              <a:t>пинов</a:t>
            </a:r>
            <a:r>
              <a:rPr lang="ru-RU" sz="3200" dirty="0">
                <a:latin typeface="Arial Nova Cond Light" panose="020B0306020202020204" pitchFamily="34" charset="0"/>
              </a:rPr>
              <a:t> друг к другу произойдет замыкание, входа сгорят. Контроллер может и останется рабочим, но вопрос в другом: будет ли он работать стабильно после этого? </a:t>
            </a:r>
          </a:p>
        </p:txBody>
      </p:sp>
    </p:spTree>
    <p:extLst>
      <p:ext uri="{BB962C8B-B14F-4D97-AF65-F5344CB8AC3E}">
        <p14:creationId xmlns:p14="http://schemas.microsoft.com/office/powerpoint/2010/main" val="250752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7641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Arial Nova Cond Light" panose="020B0306020202020204" pitchFamily="34" charset="0"/>
              </a:rPr>
              <a:t>Основы </a:t>
            </a:r>
            <a:r>
              <a:rPr lang="ru-RU" dirty="0">
                <a:latin typeface="Arial Nova Cond Light" panose="020B0306020202020204" pitchFamily="34" charset="0"/>
              </a:rPr>
              <a:t>электротехники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Arial Nova Cond Light" panose="020B0306020202020204" pitchFamily="34" charset="0"/>
              </a:rPr>
              <a:t>Резистор— пассивный элемент, применяющийся в электрических цепях, обладающий постоянным или переменным значением электрического сопротивления, предназначенный для линейного преобразования  напряжения в силу тока, силы тока в напряжение, также используется для ограничения тока, и др. </a:t>
            </a:r>
            <a:r>
              <a:rPr lang="ru-RU" dirty="0"/>
              <a:t>  </a:t>
            </a:r>
            <a:endParaRPr lang="ru-RU" dirty="0" smtClean="0"/>
          </a:p>
          <a:p>
            <a:r>
              <a:rPr lang="ru-RU" dirty="0">
                <a:latin typeface="Arial Nova Cond Light" panose="020B0306020202020204" pitchFamily="34" charset="0"/>
              </a:rPr>
              <a:t>Конструкция резистора представляет собой не проводящую электричество трубочку (или стер­жень), на которую нанесен тонкий слой ме­талла  или сажи (углерода) чем тоньше слой тем больше </a:t>
            </a:r>
            <a:r>
              <a:rPr lang="ru-RU" dirty="0" smtClean="0">
                <a:latin typeface="Arial Nova Cond Light" panose="020B0306020202020204" pitchFamily="34" charset="0"/>
              </a:rPr>
              <a:t>сопротивление. </a:t>
            </a:r>
          </a:p>
          <a:p>
            <a:r>
              <a:rPr lang="ru-RU" dirty="0" smtClean="0">
                <a:latin typeface="Arial Nova Cond Light" panose="020B0306020202020204" pitchFamily="34" charset="0"/>
              </a:rPr>
              <a:t>Резистор </a:t>
            </a:r>
            <a:r>
              <a:rPr lang="ru-RU" dirty="0">
                <a:latin typeface="Arial Nova Cond Light" panose="020B0306020202020204" pitchFamily="34" charset="0"/>
              </a:rPr>
              <a:t>используется для того, чтобы установить нужный ток в элек­трической цепи. Здесь нужно понять одну зависимость – чем больше сопротивление резистора, тем меньше ток и наоборот – чем меньше сопротивление, тем больше ток.      </a:t>
            </a:r>
          </a:p>
        </p:txBody>
      </p:sp>
    </p:spTree>
    <p:extLst>
      <p:ext uri="{BB962C8B-B14F-4D97-AF65-F5344CB8AC3E}">
        <p14:creationId xmlns:p14="http://schemas.microsoft.com/office/powerpoint/2010/main" val="824386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7138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Arial Nova Cond Light" panose="020B0306020202020204" pitchFamily="34" charset="0"/>
              </a:rPr>
              <a:t>Программирование платы </a:t>
            </a:r>
            <a:endParaRPr lang="ru-RU" dirty="0">
              <a:latin typeface="Arial Nova Cond Light" panose="020B0306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 Nova Cond Light" panose="020B0306020202020204" pitchFamily="34" charset="0"/>
              </a:rPr>
              <a:t>Для программирования </a:t>
            </a:r>
            <a:r>
              <a:rPr lang="ru-RU" dirty="0" err="1">
                <a:latin typeface="Arial Nova Cond Light" panose="020B0306020202020204" pitchFamily="34" charset="0"/>
              </a:rPr>
              <a:t>Arduino</a:t>
            </a:r>
            <a:r>
              <a:rPr lang="ru-RU" dirty="0">
                <a:latin typeface="Arial Nova Cond Light" panose="020B0306020202020204" pitchFamily="34" charset="0"/>
              </a:rPr>
              <a:t> используется упрощенная версия языка C++ с предопределенными функциями. Как и в других </a:t>
            </a:r>
            <a:r>
              <a:rPr lang="ru-RU" dirty="0" err="1">
                <a:latin typeface="Arial Nova Cond Light" panose="020B0306020202020204" pitchFamily="34" charset="0"/>
              </a:rPr>
              <a:t>Cи</a:t>
            </a:r>
            <a:r>
              <a:rPr lang="ru-RU" dirty="0">
                <a:latin typeface="Arial Nova Cond Light" panose="020B0306020202020204" pitchFamily="34" charset="0"/>
              </a:rPr>
              <a:t>-подобных языках программирования есть ряд правил написания кода. Вот самые базовые из них:</a:t>
            </a:r>
          </a:p>
          <a:p>
            <a:r>
              <a:rPr lang="ru-RU" dirty="0">
                <a:latin typeface="Arial Nova Cond Light" panose="020B0306020202020204" pitchFamily="34" charset="0"/>
              </a:rPr>
              <a:t>После каждой инструкции необходимо ставить знак точки с запятой (;)</a:t>
            </a:r>
          </a:p>
          <a:p>
            <a:r>
              <a:rPr lang="ru-RU" dirty="0">
                <a:latin typeface="Arial Nova Cond Light" panose="020B0306020202020204" pitchFamily="34" charset="0"/>
              </a:rPr>
              <a:t>Перед объявлением функции необходимо указать тип данных, возвращаемый функцией или </a:t>
            </a:r>
            <a:r>
              <a:rPr lang="ru-RU" dirty="0" err="1">
                <a:latin typeface="Arial Nova Cond Light" panose="020B0306020202020204" pitchFamily="34" charset="0"/>
              </a:rPr>
              <a:t>void</a:t>
            </a:r>
            <a:r>
              <a:rPr lang="ru-RU" dirty="0">
                <a:latin typeface="Arial Nova Cond Light" panose="020B0306020202020204" pitchFamily="34" charset="0"/>
              </a:rPr>
              <a:t> если функция не возвращает значение.</a:t>
            </a:r>
          </a:p>
          <a:p>
            <a:r>
              <a:rPr lang="ru-RU" dirty="0">
                <a:latin typeface="Arial Nova Cond Light" panose="020B0306020202020204" pitchFamily="34" charset="0"/>
              </a:rPr>
              <a:t>Так же необходимо указывать тип данных перед объявлением переменной.</a:t>
            </a:r>
          </a:p>
          <a:p>
            <a:r>
              <a:rPr lang="ru-RU" dirty="0">
                <a:latin typeface="Arial Nova Cond Light" panose="020B0306020202020204" pitchFamily="34" charset="0"/>
              </a:rPr>
              <a:t>Комментарии обозначаются: // Строчный и /* блочный */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443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500062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Arial Nova Cond Light" panose="020B0306020202020204" pitchFamily="34" charset="0"/>
              </a:rPr>
              <a:t>Напишем свою первую программу, но сначала познакомимся с интерфейсом</a:t>
            </a:r>
            <a:endParaRPr lang="ru-RU" dirty="0">
              <a:latin typeface="Arial Nova Cond Light" panose="020B0306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671" y="1825625"/>
            <a:ext cx="7219838" cy="4836787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7531509" y="5073445"/>
            <a:ext cx="1533833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7531509" y="5422490"/>
            <a:ext cx="1533833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789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7138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Arial Nova Cond Light" panose="020B0306020202020204" pitchFamily="34" charset="0"/>
              </a:rPr>
              <a:t>Моя первая программа</a:t>
            </a:r>
            <a:endParaRPr lang="ru-RU" dirty="0">
              <a:latin typeface="Arial Nova Cond Light" panose="020B0306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31399"/>
          <a:stretch/>
        </p:blipFill>
        <p:spPr>
          <a:xfrm>
            <a:off x="1297857" y="1354062"/>
            <a:ext cx="9153833" cy="550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20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30942"/>
            <a:ext cx="7207045" cy="4687969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4100051" y="2143432"/>
            <a:ext cx="1533833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4522838" y="3598606"/>
            <a:ext cx="1533833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522838" y="4119716"/>
            <a:ext cx="1533833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813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2" y="1933780"/>
            <a:ext cx="6275757" cy="4351338"/>
          </a:xfr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6125497" y="2851354"/>
            <a:ext cx="1533833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5928851" y="2635045"/>
            <a:ext cx="1533833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810865" y="1209368"/>
            <a:ext cx="19665" cy="72441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3984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297</Words>
  <Application>Microsoft Office PowerPoint</Application>
  <PresentationFormat>Широкоэкранный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Nova Cond Light</vt:lpstr>
      <vt:lpstr>Calibri</vt:lpstr>
      <vt:lpstr>Calibri Light</vt:lpstr>
      <vt:lpstr>Тема Office</vt:lpstr>
      <vt:lpstr>Arduino</vt:lpstr>
      <vt:lpstr>Что же такое Arduino?</vt:lpstr>
      <vt:lpstr>Техническая безопасность при работе с контроллером</vt:lpstr>
      <vt:lpstr>Основы электротехники</vt:lpstr>
      <vt:lpstr>Программирование платы </vt:lpstr>
      <vt:lpstr>Напишем свою первую программу, но сначала познакомимся с интерфейсом</vt:lpstr>
      <vt:lpstr>Моя первая программа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</dc:title>
  <dc:creator>Хмячина Екатерина Алексеевна</dc:creator>
  <cp:lastModifiedBy>Хмячина Екатерина Алексеевна</cp:lastModifiedBy>
  <cp:revision>5</cp:revision>
  <dcterms:created xsi:type="dcterms:W3CDTF">2019-02-14T10:51:36Z</dcterms:created>
  <dcterms:modified xsi:type="dcterms:W3CDTF">2019-02-19T12:06:57Z</dcterms:modified>
</cp:coreProperties>
</file>