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6178" autoAdjust="0"/>
  </p:normalViewPr>
  <p:slideViewPr>
    <p:cSldViewPr snapToGrid="0">
      <p:cViewPr varScale="1">
        <p:scale>
          <a:sx n="69" d="100"/>
          <a:sy n="69" d="100"/>
        </p:scale>
        <p:origin x="5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AE235-5A02-40C1-96D0-4CC0CD133A8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0A13E-74AF-404D-B106-DF8A1EFE3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20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Условная инструкция </a:t>
            </a:r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if-elif-else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(её ещё иногда называют оператором ветвления) - основной инструмент выбора в Python. Проще говоря, она выбирает, какое действие следует выполнить, в зависимости от значения переменных в момент проверки условия.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0A13E-74AF-404D-B106-DF8A1EFE38D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606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Конструкция с несколькими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elif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может также служить отличной заменой конструкции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switch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case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других языках программирования.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0A13E-74AF-404D-B106-DF8A1EFE38D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509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70BDFCC-FB86-4D1B-8DD5-98772F21E21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5376356F-AA14-4536-8462-8AC551E9277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02290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BDFCC-FB86-4D1B-8DD5-98772F21E21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356F-AA14-4536-8462-8AC551E92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290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BDFCC-FB86-4D1B-8DD5-98772F21E21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356F-AA14-4536-8462-8AC551E92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125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BDFCC-FB86-4D1B-8DD5-98772F21E21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356F-AA14-4536-8462-8AC551E92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772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BDFCC-FB86-4D1B-8DD5-98772F21E21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356F-AA14-4536-8462-8AC551E9277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4182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BDFCC-FB86-4D1B-8DD5-98772F21E21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356F-AA14-4536-8462-8AC551E92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235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BDFCC-FB86-4D1B-8DD5-98772F21E21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356F-AA14-4536-8462-8AC551E92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980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BDFCC-FB86-4D1B-8DD5-98772F21E21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356F-AA14-4536-8462-8AC551E92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90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BDFCC-FB86-4D1B-8DD5-98772F21E21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356F-AA14-4536-8462-8AC551E92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17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BDFCC-FB86-4D1B-8DD5-98772F21E21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356F-AA14-4536-8462-8AC551E92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47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BDFCC-FB86-4D1B-8DD5-98772F21E21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356F-AA14-4536-8462-8AC551E92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745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A70BDFCC-FB86-4D1B-8DD5-98772F21E21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376356F-AA14-4536-8462-8AC551E92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92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Инструкция </a:t>
            </a:r>
            <a:r>
              <a:rPr lang="ru-RU" b="1" dirty="0" err="1"/>
              <a:t>if-elif-else</a:t>
            </a:r>
            <a:r>
              <a:rPr lang="ru-RU" b="1" dirty="0"/>
              <a:t>, проверка истинности, трехместное выражение </a:t>
            </a:r>
            <a:r>
              <a:rPr lang="ru-RU" b="1" dirty="0" err="1" smtClean="0"/>
              <a:t>if</a:t>
            </a:r>
            <a:r>
              <a:rPr lang="ru-RU" b="1" dirty="0" smtClean="0"/>
              <a:t>/</a:t>
            </a:r>
            <a:r>
              <a:rPr lang="ru-RU" b="1" dirty="0" err="1" smtClean="0"/>
              <a:t>else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7231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Синтаксис инструкции </a:t>
            </a:r>
            <a:r>
              <a:rPr lang="en-US" b="1" dirty="0" smtClean="0"/>
              <a:t>if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Сначала записывается часть </a:t>
            </a:r>
            <a:r>
              <a:rPr lang="ru-RU" sz="2400" dirty="0" err="1"/>
              <a:t>if</a:t>
            </a:r>
            <a:r>
              <a:rPr lang="ru-RU" sz="2400" dirty="0"/>
              <a:t> с условным выражением, далее могут следовать одна или более необязательных частей </a:t>
            </a:r>
            <a:r>
              <a:rPr lang="ru-RU" sz="2400" dirty="0" err="1"/>
              <a:t>elif</a:t>
            </a:r>
            <a:r>
              <a:rPr lang="ru-RU" sz="2400" dirty="0"/>
              <a:t>, и, наконец, необязательная часть </a:t>
            </a:r>
            <a:r>
              <a:rPr lang="ru-RU" sz="2400" dirty="0" err="1"/>
              <a:t>else</a:t>
            </a:r>
            <a:r>
              <a:rPr lang="ru-RU" sz="2400" dirty="0"/>
              <a:t>. Общая форма записи условной инструкции </a:t>
            </a:r>
            <a:r>
              <a:rPr lang="ru-RU" sz="2400" dirty="0" err="1"/>
              <a:t>if</a:t>
            </a:r>
            <a:r>
              <a:rPr lang="ru-RU" sz="2400" dirty="0"/>
              <a:t> выглядит следующим образом: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514" y="3707546"/>
            <a:ext cx="3361406" cy="300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458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Простой пример (напечатает '</a:t>
            </a:r>
            <a:r>
              <a:rPr lang="ru-RU" dirty="0" err="1"/>
              <a:t>true</a:t>
            </a:r>
            <a:r>
              <a:rPr lang="ru-RU" dirty="0"/>
              <a:t>', так как 1 - истина):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92372" y="2576363"/>
            <a:ext cx="4383394" cy="293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226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Чуть более сложный пример (его результат будет зависеть от того, что ввёл пользователь):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719384" y="2198952"/>
            <a:ext cx="4038603" cy="3769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514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Проверка истинности в </a:t>
            </a:r>
            <a:r>
              <a:rPr lang="en-US" b="1" dirty="0" smtClean="0"/>
              <a:t>Python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Любое число, не равное 0, или непустой объект - истина.</a:t>
            </a:r>
          </a:p>
          <a:p>
            <a:r>
              <a:rPr lang="ru-RU" sz="2400" dirty="0"/>
              <a:t>Числа, равные 0, пустые объекты и значение </a:t>
            </a:r>
            <a:r>
              <a:rPr lang="ru-RU" sz="2400" dirty="0" err="1"/>
              <a:t>None</a:t>
            </a:r>
            <a:r>
              <a:rPr lang="ru-RU" sz="2400" dirty="0"/>
              <a:t> - ложь</a:t>
            </a:r>
          </a:p>
          <a:p>
            <a:r>
              <a:rPr lang="ru-RU" sz="2400" dirty="0"/>
              <a:t>Операции сравнения применяются к структурам данных рекурсивно</a:t>
            </a:r>
          </a:p>
          <a:p>
            <a:r>
              <a:rPr lang="ru-RU" sz="2400" dirty="0"/>
              <a:t>Операции сравнения возвращают </a:t>
            </a:r>
            <a:r>
              <a:rPr lang="ru-RU" sz="2400" dirty="0" err="1"/>
              <a:t>True</a:t>
            </a:r>
            <a:r>
              <a:rPr lang="ru-RU" sz="2400" dirty="0"/>
              <a:t> или </a:t>
            </a:r>
            <a:r>
              <a:rPr lang="ru-RU" sz="2400" dirty="0" err="1"/>
              <a:t>False</a:t>
            </a:r>
            <a:endParaRPr lang="ru-RU" sz="2400" dirty="0"/>
          </a:p>
          <a:p>
            <a:r>
              <a:rPr lang="ru-RU" sz="2400" dirty="0"/>
              <a:t>Логические операторы </a:t>
            </a:r>
            <a:r>
              <a:rPr lang="ru-RU" sz="2400" dirty="0" err="1"/>
              <a:t>and</a:t>
            </a:r>
            <a:r>
              <a:rPr lang="ru-RU" sz="2400" dirty="0"/>
              <a:t> и </a:t>
            </a:r>
            <a:r>
              <a:rPr lang="ru-RU" sz="2400" dirty="0" err="1"/>
              <a:t>or</a:t>
            </a:r>
            <a:r>
              <a:rPr lang="ru-RU" sz="2400" dirty="0"/>
              <a:t> возвращают истинный или ложный объект-операнд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9983306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Вид</Template>
  <TotalTime>207</TotalTime>
  <Words>188</Words>
  <Application>Microsoft Office PowerPoint</Application>
  <PresentationFormat>Широкоэкранный</PresentationFormat>
  <Paragraphs>15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Schoolbook</vt:lpstr>
      <vt:lpstr>Wingdings 2</vt:lpstr>
      <vt:lpstr>View</vt:lpstr>
      <vt:lpstr>Инструкция if-elif-else, проверка истинности, трехместное выражение if/else</vt:lpstr>
      <vt:lpstr>Синтаксис инструкции if</vt:lpstr>
      <vt:lpstr>Простой пример (напечатает 'true', так как 1 - истина):</vt:lpstr>
      <vt:lpstr>Чуть более сложный пример (его результат будет зависеть от того, что ввёл пользователь):</vt:lpstr>
      <vt:lpstr>Проверка истинности в Python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Инструкция if-elif-else, проверка истинности, трехместное выражение if/else</dc:title>
  <dc:creator>Хмячина Екатерина Алексеевна</dc:creator>
  <cp:lastModifiedBy>Хмячина Екатерина Алексеевна</cp:lastModifiedBy>
  <cp:revision>2</cp:revision>
  <dcterms:created xsi:type="dcterms:W3CDTF">2021-02-01T04:57:09Z</dcterms:created>
  <dcterms:modified xsi:type="dcterms:W3CDTF">2021-02-01T08:41:03Z</dcterms:modified>
</cp:coreProperties>
</file>