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38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89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1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9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30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15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30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72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3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1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B23FC-635F-40BA-ADCB-FA5A0A50F5A1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F4AC-E8DF-45A9-9AFC-1554AACBC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17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сделать гиперссылку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Выделяем нужный текст</a:t>
            </a:r>
          </a:p>
          <a:p>
            <a:r>
              <a:rPr lang="ru-RU" dirty="0" smtClean="0"/>
              <a:t>2. Заходим во вкладку «Вставка»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r="41801"/>
          <a:stretch/>
        </p:blipFill>
        <p:spPr>
          <a:xfrm>
            <a:off x="897996" y="3018896"/>
            <a:ext cx="7932738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9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836" y="457200"/>
            <a:ext cx="10480964" cy="5719763"/>
          </a:xfrm>
        </p:spPr>
        <p:txBody>
          <a:bodyPr/>
          <a:lstStyle/>
          <a:p>
            <a:r>
              <a:rPr lang="ru-RU" dirty="0" smtClean="0"/>
              <a:t>3.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959" y="1090179"/>
            <a:ext cx="62769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8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Кнопки для передвижения по презентации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Вкладка 1.</a:t>
            </a:r>
            <a:r>
              <a:rPr lang="ru-RU" dirty="0" smtClean="0"/>
              <a:t> – О компьютере</a:t>
            </a:r>
          </a:p>
          <a:p>
            <a:r>
              <a:rPr lang="ru-RU" dirty="0" smtClean="0">
                <a:hlinkClick r:id="rId3" action="ppaction://hlinksldjump"/>
              </a:rPr>
              <a:t>Вкладка 2.</a:t>
            </a:r>
            <a:r>
              <a:rPr lang="ru-RU" dirty="0" smtClean="0"/>
              <a:t> – Об устройствах ввода информации</a:t>
            </a:r>
          </a:p>
          <a:p>
            <a:r>
              <a:rPr lang="ru-RU" dirty="0" smtClean="0">
                <a:hlinkClick r:id="rId4" action="ppaction://hlinksldjump"/>
              </a:rPr>
              <a:t>Вкладка 3. </a:t>
            </a:r>
            <a:r>
              <a:rPr lang="ru-RU" dirty="0" smtClean="0"/>
              <a:t>– Об устройствах вывода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4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Вкладка 3. – Об устройствах вывода информации</a:t>
            </a:r>
            <a:endParaRPr lang="ru-RU" dirty="0"/>
          </a:p>
        </p:txBody>
      </p:sp>
      <p:pic>
        <p:nvPicPr>
          <p:cNvPr id="4" name="Объект 3" descr="Лучшее для PUBG и... работы! Наушники VIPER Gaming Headset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60" y="1775749"/>
            <a:ext cx="5869033" cy="4351338"/>
          </a:xfrm>
        </p:spPr>
      </p:pic>
    </p:spTree>
    <p:extLst>
      <p:ext uri="{BB962C8B-B14F-4D97-AF65-F5344CB8AC3E}">
        <p14:creationId xmlns:p14="http://schemas.microsoft.com/office/powerpoint/2010/main" val="139698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Вкладка 2. – Об устройствах ввода информации</a:t>
            </a:r>
            <a:endParaRPr lang="ru-RU" dirty="0"/>
          </a:p>
        </p:txBody>
      </p:sp>
      <p:pic>
        <p:nvPicPr>
          <p:cNvPr id="4" name="Объект 3" descr="Rueda de desplazamiento - Scroll wheel - qaz.wiki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45939"/>
            <a:ext cx="4064000" cy="3561080"/>
          </a:xfrm>
        </p:spPr>
      </p:pic>
    </p:spTree>
    <p:extLst>
      <p:ext uri="{BB962C8B-B14F-4D97-AF65-F5344CB8AC3E}">
        <p14:creationId xmlns:p14="http://schemas.microsoft.com/office/powerpoint/2010/main" val="120983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Вкладка 1 – Компьютер  </a:t>
            </a:r>
            <a:endParaRPr lang="ru-RU" dirty="0"/>
          </a:p>
        </p:txBody>
      </p:sp>
      <p:pic>
        <p:nvPicPr>
          <p:cNvPr id="4" name="Объект 3" descr="Computer system-1573730293 | Free SV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93" y="1509742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1454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65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Как сделать гиперссылку</vt:lpstr>
      <vt:lpstr>Презентация PowerPoint</vt:lpstr>
      <vt:lpstr>Кнопки для передвижения по презентации</vt:lpstr>
      <vt:lpstr>Вкладка 3. – Об устройствах вывода информации</vt:lpstr>
      <vt:lpstr>Вкладка 2. – Об устройствах ввода информации</vt:lpstr>
      <vt:lpstr>Вкладка 1 – Компьютер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Кнопки для передвижения по презентации</dc:title>
  <dc:creator>Хмячина Е.А.</dc:creator>
  <cp:lastModifiedBy>Хмячина Е.А.</cp:lastModifiedBy>
  <cp:revision>3</cp:revision>
  <dcterms:created xsi:type="dcterms:W3CDTF">2022-01-21T08:34:18Z</dcterms:created>
  <dcterms:modified xsi:type="dcterms:W3CDTF">2022-01-21T08:57:25Z</dcterms:modified>
</cp:coreProperties>
</file>