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2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2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32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5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0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2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4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7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8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3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7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880E-5BC6-4C08-9063-08A2C5689ED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1A29F3-96C1-49C9-B171-C358C04A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Компьютерная </a:t>
            </a:r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5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Векторная компьютерная графика.</a:t>
            </a:r>
            <a:endParaRPr lang="ru-RU" dirty="0"/>
          </a:p>
        </p:txBody>
      </p:sp>
      <p:pic>
        <p:nvPicPr>
          <p:cNvPr id="6146" name="Picture 2" descr="https://image.jimcdn.com/app/cms/image/transf/dimension=248x1024:format=png/path/s46448e4148da542d/image/i6d4940a494365c9d/version/1506051369/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10" y="1634503"/>
            <a:ext cx="5168116" cy="46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6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Фрактальная компьютерная графика.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799234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Программные средства для работы с фрактальной графикой предназначены для автоматической генерации изображений путем математических расчетов.</a:t>
            </a:r>
          </a:p>
        </p:txBody>
      </p:sp>
      <p:pic>
        <p:nvPicPr>
          <p:cNvPr id="7170" name="Picture 2" descr="https://image.jimcdn.com/app/cms/image/transf/dimension=248x1024:format=jpg/path/s46448e4148da542d/image/i49fddd6d8d0a6397/version/150605129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8" y="2473454"/>
            <a:ext cx="4340054" cy="32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7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Компьютерная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Компьютерная графика</a:t>
            </a:r>
            <a:r>
              <a:rPr lang="ru-RU" sz="3200" dirty="0"/>
              <a:t> — область деятельности, в которой компьютерные технологии используются </a:t>
            </a:r>
            <a:r>
              <a:rPr lang="ru-RU" sz="3200" b="1" dirty="0"/>
              <a:t>для создания изображений</a:t>
            </a:r>
            <a:r>
              <a:rPr lang="ru-RU" sz="3200" dirty="0"/>
              <a:t>, а также </a:t>
            </a:r>
            <a:r>
              <a:rPr lang="ru-RU" sz="3200" b="1" dirty="0"/>
              <a:t>обработки визуальной информации</a:t>
            </a:r>
            <a:r>
              <a:rPr lang="ru-RU" sz="32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42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03" y="353961"/>
            <a:ext cx="9586451" cy="268420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Сегодня научная компьютерная графика шагнула далеко вперёд: она позволяет проводить </a:t>
            </a:r>
            <a:r>
              <a:rPr lang="ru-RU" b="1" dirty="0">
                <a:solidFill>
                  <a:schemeClr val="tx1"/>
                </a:solidFill>
              </a:rPr>
              <a:t>виртуальные эксперименты</a:t>
            </a:r>
            <a:r>
              <a:rPr lang="ru-RU" dirty="0">
                <a:solidFill>
                  <a:schemeClr val="tx1"/>
                </a:solidFill>
              </a:rPr>
              <a:t>, наглядно наблюдая их ход и результаты.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&quot;виртуальные эксперименты гиф&quot;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971" y="3115009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Конструкторская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Конструкторская графика</a:t>
            </a:r>
            <a:r>
              <a:rPr lang="ru-RU" sz="2800" dirty="0"/>
              <a:t> — это инструмент, с помощью которого инженеры и проектировщики </a:t>
            </a:r>
            <a:r>
              <a:rPr lang="ru-RU" sz="2800" b="1" dirty="0"/>
              <a:t>создают новые технические изделия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https://image.jimcdn.com/app/cms/image/transf/none/path/s46448e4148da542d/image/i8fb4561787b72c7f/version/150051854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2" y="4100975"/>
            <a:ext cx="39338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.jimcdn.com/app/cms/image/transf/dimension=349x10000:format=jpg/path/s46448e4148da542d/image/ie3cd6a775e9dd9fe/version/1500520114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4100975"/>
            <a:ext cx="3902996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3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графики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технической </a:t>
            </a:r>
            <a:r>
              <a:rPr lang="ru-RU" dirty="0"/>
              <a:t>точки зрения компьютерную графику подразделяют на </a:t>
            </a:r>
            <a:r>
              <a:rPr lang="ru-RU" b="1" dirty="0"/>
              <a:t>двухмерную</a:t>
            </a:r>
            <a:r>
              <a:rPr lang="ru-RU" dirty="0"/>
              <a:t> и </a:t>
            </a:r>
            <a:r>
              <a:rPr lang="ru-RU" b="1" dirty="0"/>
              <a:t>трёхмерную.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mage.jimcdn.com/app/cms/image/transf/dimension=397x10000:format=jpg/path/s46448e4148da542d/image/ie01bd97628a8c8e5/version/1500520996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0" y="3100387"/>
            <a:ext cx="37814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3д картинк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8" y="3100388"/>
            <a:ext cx="5469466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Компьютерная анимация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Компьютерная </a:t>
            </a:r>
            <a:r>
              <a:rPr lang="ru-RU" sz="2800" b="1" dirty="0"/>
              <a:t>анимация</a:t>
            </a:r>
            <a:r>
              <a:rPr lang="ru-RU" sz="2800" dirty="0"/>
              <a:t> – создание движущихся изображений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4100" name="Picture 4" descr="https://image.jimcdn.com/app/cms/image/transf/dimension=428x10000:format=gif/path/s46448e4148da542d/image/i8227f23353ec81ec/version/1500521860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29" y="3152248"/>
            <a:ext cx="4768362" cy="34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3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Растровая компьютерная графика.</a:t>
            </a:r>
            <a:endParaRPr lang="ru-RU" dirty="0"/>
          </a:p>
        </p:txBody>
      </p:sp>
      <p:pic>
        <p:nvPicPr>
          <p:cNvPr id="5122" name="Picture 2" descr="https://image.jimcdn.com/app/cms/image/transf/dimension=385x1024:format=jpg/path/s46448e4148da542d/image/i5a28ff551f25f6a7/version/1506085869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1930400"/>
            <a:ext cx="6487700" cy="33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9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97.userapi.com/kiwqJ864Z2xA62YdnyWcFGjWIEbPKcr8ii2FvQ/oaDQq1cOh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01" y="0"/>
            <a:ext cx="7921981" cy="67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5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1-89.userapi.com/iZTQumL-yAaBCFe2SoBbo_CAnaOqqWKnTlURrA/VkKcjoKyS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1" y="493878"/>
            <a:ext cx="10066185" cy="59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32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139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Компьютерная графика</vt:lpstr>
      <vt:lpstr>Компьютерная графика</vt:lpstr>
      <vt:lpstr>Сегодня научная компьютерная графика шагнула далеко вперёд: она позволяет проводить виртуальные эксперименты, наглядно наблюдая их ход и результаты. </vt:lpstr>
      <vt:lpstr>Конструкторская графика</vt:lpstr>
      <vt:lpstr>Виды графики</vt:lpstr>
      <vt:lpstr>Компьютерная анимация </vt:lpstr>
      <vt:lpstr>Растровая компьютерная графика.</vt:lpstr>
      <vt:lpstr>Презентация PowerPoint</vt:lpstr>
      <vt:lpstr>Презентация PowerPoint</vt:lpstr>
      <vt:lpstr>Векторная компьютерная графика.</vt:lpstr>
      <vt:lpstr>Фрактальная компьютерная графика.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Хмячина Екатерина Алексеевна</dc:creator>
  <cp:lastModifiedBy>Хмячина Екатерина Алексеевна</cp:lastModifiedBy>
  <cp:revision>2</cp:revision>
  <dcterms:created xsi:type="dcterms:W3CDTF">2020-03-12T07:28:27Z</dcterms:created>
  <dcterms:modified xsi:type="dcterms:W3CDTF">2020-12-09T11:41:27Z</dcterms:modified>
</cp:coreProperties>
</file>