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2" r:id="rId3"/>
    <p:sldId id="257" r:id="rId4"/>
    <p:sldId id="263" r:id="rId5"/>
    <p:sldId id="268" r:id="rId6"/>
    <p:sldId id="269" r:id="rId7"/>
    <p:sldId id="270" r:id="rId8"/>
    <p:sldId id="271" r:id="rId9"/>
    <p:sldId id="267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42C407B-7524-4518-A223-1C75F3D149DF}">
          <p14:sldIdLst>
            <p14:sldId id="256"/>
            <p14:sldId id="262"/>
            <p14:sldId id="257"/>
            <p14:sldId id="263"/>
            <p14:sldId id="268"/>
            <p14:sldId id="269"/>
            <p14:sldId id="270"/>
            <p14:sldId id="271"/>
            <p14:sldId id="267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255" autoAdjust="0"/>
  </p:normalViewPr>
  <p:slideViewPr>
    <p:cSldViewPr snapToGrid="0">
      <p:cViewPr varScale="1">
        <p:scale>
          <a:sx n="78" d="100"/>
          <a:sy n="78" d="100"/>
        </p:scale>
        <p:origin x="18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F6915-92A9-48D8-9F20-587010CB5234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F2605-00A7-4F95-AD17-E21DD5651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88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Такие страницы создают для узкой аудитории. Их эффективно использовать в рекламе и тогда, когда нужно сосредоточиться на чем-то определенном продаже, информации, приглашении подписаться на рассылку и пр.</a:t>
            </a:r>
          </a:p>
          <a:p>
            <a:r>
              <a:rPr lang="ru-RU" dirty="0"/>
              <a:t>Например, вы маркетолог. Как-то раз листаете фейсбук и вдруг видите рекламу «Приходите на конференцию по маркетингу».</a:t>
            </a:r>
          </a:p>
          <a:p>
            <a:endParaRPr lang="ru-RU" dirty="0"/>
          </a:p>
          <a:p>
            <a:r>
              <a:rPr lang="ru-RU" dirty="0"/>
              <a:t>Что за конференция не ясно, но уже любопытно. Вы кликаете и попадаете на сайт. Теперь у авторов сайта есть всего несколько секунд, чтобы захватить ваше внимание и доказать, что на конференцию стоит потратить тысячу рублей и пятничный вечер. Иначе вы сразу вернетесь на фейсбук, потому что там интереснее.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F2605-00A7-4F95-AD17-E21DD565196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8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 ладно, наверное полезно. Подписываемся на рассылку. Цель </a:t>
            </a:r>
            <a:r>
              <a:rPr lang="ru-RU" dirty="0" err="1"/>
              <a:t>лендинга</a:t>
            </a:r>
            <a:r>
              <a:rPr lang="ru-RU" dirty="0"/>
              <a:t> достигнута.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F2605-00A7-4F95-AD17-E21DD56519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0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F2605-00A7-4F95-AD17-E21DD565196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6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D59B23-3A4F-4BC3-8112-1C4BE6AC5EF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4DAA2E-5BB9-4674-88F5-38DF6FEB3A0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55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9B23-3A4F-4BC3-8112-1C4BE6AC5EF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AA2E-5BB9-4674-88F5-38DF6FEB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1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9B23-3A4F-4BC3-8112-1C4BE6AC5EF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AA2E-5BB9-4674-88F5-38DF6FEB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1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9B23-3A4F-4BC3-8112-1C4BE6AC5EF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AA2E-5BB9-4674-88F5-38DF6FEB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98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9B23-3A4F-4BC3-8112-1C4BE6AC5EF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AA2E-5BB9-4674-88F5-38DF6FEB3A0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83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9B23-3A4F-4BC3-8112-1C4BE6AC5EF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AA2E-5BB9-4674-88F5-38DF6FEB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7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9B23-3A4F-4BC3-8112-1C4BE6AC5EF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AA2E-5BB9-4674-88F5-38DF6FEB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3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9B23-3A4F-4BC3-8112-1C4BE6AC5EF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AA2E-5BB9-4674-88F5-38DF6FEB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0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9B23-3A4F-4BC3-8112-1C4BE6AC5EF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AA2E-5BB9-4674-88F5-38DF6FEB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1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9B23-3A4F-4BC3-8112-1C4BE6AC5EF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AA2E-5BB9-4674-88F5-38DF6FEB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9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9B23-3A4F-4BC3-8112-1C4BE6AC5EF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AA2E-5BB9-4674-88F5-38DF6FEB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1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D59B23-3A4F-4BC3-8112-1C4BE6AC5EF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64DAA2E-5BB9-4674-88F5-38DF6FEB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25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1B681-D2D2-DF20-D667-C92DD7ECF3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Принципы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Landing Page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2C8200-7DAD-94D3-2602-5A2BCB4C2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46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FC761E-90E8-897F-63A8-E0F78AD7F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552450"/>
            <a:ext cx="77247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8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462A8C-8BBF-DDE4-A7D3-7E929BD1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Домашнее задание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4218EB5-3D30-732E-FC76-C8C8863A7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59691"/>
            <a:ext cx="9872871" cy="4038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Определите событие или задачу, для которой вам нужен </a:t>
            </a:r>
            <a:r>
              <a:rPr lang="ru-RU" sz="2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лендинг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Подумайте, какого действия вы ждете от пользователя.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Набросайте на бумаге черновик. Из каких частей будет состоять ваш </a:t>
            </a:r>
            <a:r>
              <a:rPr lang="ru-RU" sz="2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лендинг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108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C09F01F-73E2-368B-8B8B-E315A3AB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7008"/>
            <a:ext cx="10515600" cy="54999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Лендинг</a:t>
            </a:r>
            <a:r>
              <a:rPr lang="ru-RU" sz="3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это любая страница, которая призывает пользователя что-то сделать. Например, подписаться на рассылку, купить билет на конференцию, запросить смету или просто скачать презентацию.</a:t>
            </a:r>
          </a:p>
        </p:txBody>
      </p:sp>
    </p:spTree>
    <p:extLst>
      <p:ext uri="{BB962C8B-B14F-4D97-AF65-F5344CB8AC3E}">
        <p14:creationId xmlns:p14="http://schemas.microsoft.com/office/powerpoint/2010/main" val="261217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CCF5DC-10D9-5FFF-0BCB-98007EB93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Что такое </a:t>
            </a:r>
            <a:r>
              <a:rPr lang="ru-RU" sz="5400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лендинг</a:t>
            </a:r>
            <a:r>
              <a:rPr lang="ru-RU" sz="5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sz="5400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пейдж</a:t>
            </a:r>
            <a:r>
              <a:rPr lang="ru-RU" sz="5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определение, примеры, применение. </a:t>
            </a:r>
            <a:endParaRPr lang="ru-RU" sz="5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D95634-3AB4-5C99-2603-6EA9E6607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9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ED5A794F-922B-2F8E-0B48-6B92F77F2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3367" y="549812"/>
            <a:ext cx="3829050" cy="23431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981A52-32D3-8C72-8D18-DBB8C8D5C197}"/>
              </a:ext>
            </a:extLst>
          </p:cNvPr>
          <p:cNvSpPr txBox="1"/>
          <p:nvPr/>
        </p:nvSpPr>
        <p:spPr>
          <a:xfrm>
            <a:off x="830348" y="3188043"/>
            <a:ext cx="3735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Первая картинка и текст привлекают внимание. Ага, полезная конференция про маркетинг.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953AC8-701D-CF31-FF44-F2B3FF995576}"/>
              </a:ext>
            </a:extLst>
          </p:cNvPr>
          <p:cNvSpPr txBox="1"/>
          <p:nvPr/>
        </p:nvSpPr>
        <p:spPr>
          <a:xfrm>
            <a:off x="7523077" y="5589720"/>
            <a:ext cx="4065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Главным спикером будет весьма известный в России маркетолог. Еще интереснее.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950D02-46D3-3182-472B-1028B4CC6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077" y="3059499"/>
            <a:ext cx="3838575" cy="2362200"/>
          </a:xfrm>
          <a:prstGeom prst="rect">
            <a:avLst/>
          </a:prstGeom>
        </p:spPr>
      </p:pic>
      <p:cxnSp>
        <p:nvCxnSpPr>
          <p:cNvPr id="16" name="Соединитель: изогнутый 15">
            <a:extLst>
              <a:ext uri="{FF2B5EF4-FFF2-40B4-BE49-F238E27FC236}">
                <a16:creationId xmlns:a16="http://schemas.microsoft.com/office/drawing/2014/main" id="{79A1082B-23CB-1FCE-F77D-4E6DA5C675A0}"/>
              </a:ext>
            </a:extLst>
          </p:cNvPr>
          <p:cNvCxnSpPr>
            <a:stCxn id="3" idx="3"/>
            <a:endCxn id="10" idx="1"/>
          </p:cNvCxnSpPr>
          <p:nvPr/>
        </p:nvCxnSpPr>
        <p:spPr>
          <a:xfrm>
            <a:off x="4612417" y="1721387"/>
            <a:ext cx="2910660" cy="251921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4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6BBE99D0-86AE-9457-D144-825E09F56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2530" y="630065"/>
            <a:ext cx="3781425" cy="234315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9F26BF-216C-8C6E-D3B4-270246E6F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047" y="2281237"/>
            <a:ext cx="3752850" cy="2295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6AEE01-EE72-109F-6D23-202AC53E9C40}"/>
              </a:ext>
            </a:extLst>
          </p:cNvPr>
          <p:cNvSpPr txBox="1"/>
          <p:nvPr/>
        </p:nvSpPr>
        <p:spPr>
          <a:xfrm>
            <a:off x="992530" y="3202459"/>
            <a:ext cx="3781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 программе еще пять спикеров: маркетологи небольших заводов и магазинов. Историй с астрономическими бюджетами будет.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ED487-5C53-E973-122E-BB297CC81199}"/>
              </a:ext>
            </a:extLst>
          </p:cNvPr>
          <p:cNvSpPr txBox="1"/>
          <p:nvPr/>
        </p:nvSpPr>
        <p:spPr>
          <a:xfrm>
            <a:off x="7418045" y="4831492"/>
            <a:ext cx="3752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Есть отзывы участников с прошлого года. Нормальные ребята вроде вас уже были там. Говорят, полезно.</a:t>
            </a:r>
          </a:p>
        </p:txBody>
      </p:sp>
      <p:cxnSp>
        <p:nvCxnSpPr>
          <p:cNvPr id="12" name="Соединитель: изогнутый 11">
            <a:extLst>
              <a:ext uri="{FF2B5EF4-FFF2-40B4-BE49-F238E27FC236}">
                <a16:creationId xmlns:a16="http://schemas.microsoft.com/office/drawing/2014/main" id="{F70C5940-8542-38A0-7236-750BC7083AA1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>
            <a:off x="4773955" y="1801640"/>
            <a:ext cx="2644092" cy="162736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032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B5E335-2E37-0A70-7BFE-1AF834893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411" y="284383"/>
            <a:ext cx="6747389" cy="62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04C13E-3795-7023-37A3-D173C6030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70" y="896149"/>
            <a:ext cx="9056859" cy="50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3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3E693D-5CA6-4D75-6FA2-40548F146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6" y="262051"/>
            <a:ext cx="9277347" cy="63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2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442F52-B9C5-8A1D-B70F-D8570A7AE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74" y="296842"/>
            <a:ext cx="9253051" cy="62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6854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32</TotalTime>
  <Words>267</Words>
  <Application>Microsoft Office PowerPoint</Application>
  <PresentationFormat>Широкоэкранный</PresentationFormat>
  <Paragraphs>19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Corbel</vt:lpstr>
      <vt:lpstr>Courier New</vt:lpstr>
      <vt:lpstr>Wingdings</vt:lpstr>
      <vt:lpstr>Базис</vt:lpstr>
      <vt:lpstr>Принципы Landing Page</vt:lpstr>
      <vt:lpstr>Презентация PowerPoint</vt:lpstr>
      <vt:lpstr>Что такое лендинг пейдж: определение, примеры, применение.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Landing Page</dc:title>
  <dc:creator>Хмячина Екатерина Алексеевна</dc:creator>
  <cp:lastModifiedBy>Хмячина Екатерина Алексеевна</cp:lastModifiedBy>
  <cp:revision>3</cp:revision>
  <dcterms:created xsi:type="dcterms:W3CDTF">2022-10-30T07:21:06Z</dcterms:created>
  <dcterms:modified xsi:type="dcterms:W3CDTF">2022-10-30T07:53:15Z</dcterms:modified>
</cp:coreProperties>
</file>