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37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61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24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06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9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19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0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6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4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59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8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4DB1F3-5D76-440B-9009-48CA4AF95B9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29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477FC-C833-4534-A8F9-B9DB6C1235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Линейный алгоритмы.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F1C130-B0E8-4044-89D6-250F3DD5B4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КуМир</a:t>
            </a:r>
            <a:endParaRPr lang="ru-RU" dirty="0"/>
          </a:p>
        </p:txBody>
      </p:sp>
      <p:pic>
        <p:nvPicPr>
          <p:cNvPr id="2050" name="Picture 2" descr="Ресурс скачивания программы Кумир - Робот.Задачи.">
            <a:extLst>
              <a:ext uri="{FF2B5EF4-FFF2-40B4-BE49-F238E27FC236}">
                <a16:creationId xmlns:a16="http://schemas.microsoft.com/office/drawing/2014/main" id="{E3FBE06C-7B91-4BB1-9951-63B13CEFC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504" y="784505"/>
            <a:ext cx="1338072" cy="133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8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C0DB1-2370-48A8-9B0C-4756ACF5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AA575C-B997-4C2F-AC04-E3740859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Перечислите известные вам формы записи алгоритмов.</a:t>
            </a:r>
          </a:p>
          <a:p>
            <a:r>
              <a:rPr lang="ru-RU" dirty="0"/>
              <a:t>2. Что такое «Исполнитель»</a:t>
            </a:r>
          </a:p>
          <a:p>
            <a:r>
              <a:rPr lang="ru-RU" dirty="0"/>
              <a:t>3.  Какие геометрические фигуры используются в блок-схеме?</a:t>
            </a:r>
          </a:p>
        </p:txBody>
      </p:sp>
    </p:spTree>
    <p:extLst>
      <p:ext uri="{BB962C8B-B14F-4D97-AF65-F5344CB8AC3E}">
        <p14:creationId xmlns:p14="http://schemas.microsoft.com/office/powerpoint/2010/main" val="4008026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5C999-3819-4FC9-A2BD-E3AF430C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Исполнитель Чертежник в среде КУМИР</a:t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Picture 2" descr="Клякс@.net][Информатика и ИКТ в школе. Компьютер на уроках ...">
            <a:extLst>
              <a:ext uri="{FF2B5EF4-FFF2-40B4-BE49-F238E27FC236}">
                <a16:creationId xmlns:a16="http://schemas.microsoft.com/office/drawing/2014/main" id="{17112A15-565C-4490-A1FE-9C1771BA5D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845" y="1426464"/>
            <a:ext cx="5559688" cy="359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21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E9494-74EE-400C-95EE-351F118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Исполнитель Чертежник в среде КУМИР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11A414-E2E6-422A-9D43-52BCE1AD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Чертежник действует на координатной плоскости и предназначен для построения рисунков, чертежей и графиков.</a:t>
            </a:r>
          </a:p>
          <a:p>
            <a:r>
              <a:rPr lang="ru-RU" dirty="0"/>
              <a:t>Команды управления Чертежником - поднять перо, опустить перо, сместиться в точку (</a:t>
            </a:r>
            <a:r>
              <a:rPr lang="ru-RU" dirty="0" err="1"/>
              <a:t>арг</a:t>
            </a:r>
            <a:r>
              <a:rPr lang="ru-RU" dirty="0"/>
              <a:t> вещ </a:t>
            </a:r>
            <a:r>
              <a:rPr lang="ru-RU" dirty="0" err="1"/>
              <a:t>х,у</a:t>
            </a:r>
            <a:r>
              <a:rPr lang="ru-RU" dirty="0"/>
              <a:t>), сместиться на вектор (</a:t>
            </a:r>
            <a:r>
              <a:rPr lang="ru-RU" dirty="0" err="1"/>
              <a:t>арг</a:t>
            </a:r>
            <a:r>
              <a:rPr lang="ru-RU" dirty="0"/>
              <a:t> вещ </a:t>
            </a:r>
            <a:r>
              <a:rPr lang="ru-RU" dirty="0" err="1"/>
              <a:t>х,у</a:t>
            </a:r>
            <a:r>
              <a:rPr lang="ru-RU" dirty="0"/>
              <a:t>), установить цвет (лит наименование цвета), надпись (вещ </a:t>
            </a:r>
            <a:r>
              <a:rPr lang="ru-RU" dirty="0" err="1"/>
              <a:t>ширина_знакоместа</a:t>
            </a:r>
            <a:r>
              <a:rPr lang="ru-RU" dirty="0"/>
              <a:t>, лит текст). </a:t>
            </a:r>
          </a:p>
          <a:p>
            <a:r>
              <a:rPr lang="ru-RU" dirty="0"/>
              <a:t>В команде сместиться в точку в качестве (</a:t>
            </a:r>
            <a:r>
              <a:rPr lang="ru-RU" dirty="0" err="1"/>
              <a:t>х,у</a:t>
            </a:r>
            <a:r>
              <a:rPr lang="ru-RU" dirty="0"/>
              <a:t>) выступают абсолютные значения координат, а сместиться на вектор - значения приращений по соответствующим осям.</a:t>
            </a:r>
          </a:p>
          <a:p>
            <a:r>
              <a:rPr lang="ru-RU" dirty="0"/>
              <a:t>При перемещении опущенного пера за ним остается след - отрезок от старого положения пера до нового, а при перемещении с поднятым пером следа не остается).</a:t>
            </a:r>
          </a:p>
          <a:p>
            <a:r>
              <a:rPr lang="ru-RU" dirty="0"/>
              <a:t>Команда установить цвет задает цвет пера: ”черный”, ”белый”, ”красный”, ”оранжевый”, ”желтый”, ”зеленый”, ”голубой”, ”синий”, ”фиолетовый”. По умолчанию используется черный цвет. Названия цветов пишутся в кавычках.</a:t>
            </a:r>
          </a:p>
          <a:p>
            <a:r>
              <a:rPr lang="ru-RU" dirty="0"/>
              <a:t>При использовании исполнителя Чертежник программа должна начинаться со строчки «использовать Чертежник».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29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60875-11F6-414E-A9B3-C2F9E8F0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Команды чертежника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EB95CE4-C4A5-43B4-98D7-1BC79B29E6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8241" y="1294940"/>
            <a:ext cx="4480561" cy="426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9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01EB9-71F2-4ADE-8260-59180E9F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программы «Квадрат»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1BE380D-750C-4525-8F1B-3CA9946694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5858" y="1292269"/>
            <a:ext cx="7957502" cy="408387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8FD319-4FDA-4E86-AD87-249B48F02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737" y="3334205"/>
            <a:ext cx="42005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7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01EB9-71F2-4ADE-8260-59180E9F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48065" cy="4601183"/>
          </a:xfrm>
        </p:spPr>
        <p:txBody>
          <a:bodyPr/>
          <a:lstStyle/>
          <a:p>
            <a:r>
              <a:rPr lang="ru-RU" dirty="0"/>
              <a:t>Пример программы «Треугольник»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85BB2FE4-E5B6-4675-8DF5-CC978A297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0994" y="1805995"/>
            <a:ext cx="7315200" cy="324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04991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89</TotalTime>
  <Words>230</Words>
  <Application>Microsoft Office PowerPoint</Application>
  <PresentationFormat>Широкоэкранный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Рамка</vt:lpstr>
      <vt:lpstr>Линейный алгоритмы.  </vt:lpstr>
      <vt:lpstr>Вопросы</vt:lpstr>
      <vt:lpstr>Исполнитель Чертежник в среде КУМИР </vt:lpstr>
      <vt:lpstr>Исполнитель Чертежник в среде КУМИР</vt:lpstr>
      <vt:lpstr>Команды чертежника</vt:lpstr>
      <vt:lpstr>Пример программы «Квадрат»</vt:lpstr>
      <vt:lpstr>Пример программы «Треугольник»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записи алгоритмов</dc:title>
  <dc:creator>Катюшка</dc:creator>
  <cp:lastModifiedBy>Хмячина Екатерина Алексеевна</cp:lastModifiedBy>
  <cp:revision>11</cp:revision>
  <dcterms:created xsi:type="dcterms:W3CDTF">2020-04-21T19:24:40Z</dcterms:created>
  <dcterms:modified xsi:type="dcterms:W3CDTF">2022-11-10T15:35:03Z</dcterms:modified>
</cp:coreProperties>
</file>