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32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96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91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32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10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48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51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66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5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68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81D7F-74C6-42D1-888F-1AFCC373E619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0D99-8FEE-4584-B74A-387329D7B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8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Логический тип данны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5" y="781050"/>
            <a:ext cx="9429750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22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85684" y="2066090"/>
            <a:ext cx="10204845" cy="1569660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020202"/>
                </a:solidFill>
                <a:effectLst/>
                <a:latin typeface="LatoSemiBold"/>
              </a:rPr>
              <a:t>True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 и 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020202"/>
                </a:solidFill>
                <a:effectLst/>
                <a:latin typeface="LatoSemiBold"/>
              </a:rPr>
              <a:t>False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 пишутся с большой буквы.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Если написать с маленькой 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020202"/>
                </a:solidFill>
                <a:effectLst/>
                <a:latin typeface="LatoSemiBold"/>
              </a:rPr>
              <a:t>true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, интерпретатор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выдаст ошибку: 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NameError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: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name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 '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true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'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is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not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defined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892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103" y="719562"/>
            <a:ext cx="6788560" cy="558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17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5819" y="2234886"/>
            <a:ext cx="5409893" cy="3415462"/>
          </a:xfrm>
          <a:prstGeom prst="rect">
            <a:avLst/>
          </a:prstGeom>
        </p:spPr>
      </p:pic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8644"/>
            <a:ext cx="10439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Часто логический тип данных используется в ветвлениях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if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 . </a:t>
            </a:r>
            <a:b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</a:b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Если результат выполнения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True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 – выполняется соответствующая ветка.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455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48681"/>
            <a:ext cx="6400800" cy="3705225"/>
          </a:xfrm>
          <a:prstGeom prst="rect">
            <a:avLst/>
          </a:prstGeom>
        </p:spPr>
      </p:pic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065"/>
            <a:ext cx="1040990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Цикл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while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 работает аналогичным образом – </a:t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Roboto"/>
              </a:rPr>
              <a:t>цикл выполняется до тех пор, пока логическое выражение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Arial Unicode MS"/>
              </a:rPr>
              <a:t>True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99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Таблицы истины на </a:t>
            </a:r>
            <a:r>
              <a:rPr lang="en-US" dirty="0" smtClean="0"/>
              <a:t>Python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3029"/>
            <a:ext cx="3190875" cy="40195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8162" y="1690688"/>
            <a:ext cx="3495675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66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Импликация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"</a:t>
            </a:r>
            <a:r>
              <a:rPr lang="ru-RU" dirty="0" err="1"/>
              <a:t>implication</a:t>
            </a:r>
            <a:r>
              <a:rPr lang="ru-RU" dirty="0"/>
              <a:t>" (материальная импликация) обозначается </a:t>
            </a:r>
            <a:r>
              <a:rPr lang="ru-RU" dirty="0" err="1"/>
              <a:t>x→y</a:t>
            </a:r>
            <a:r>
              <a:rPr lang="ru-RU" dirty="0"/>
              <a:t> и может быть описана как x ∨ y. Если x истинно, то значение x → y принимается равным значению y. Но если x ложно, то значение y можно игнорировать; однако операция должна возвращать некоторое значение истинности, и есть только два варианта, поэтому возвращаемое значение-это то, которое влечет за собой меньше, а именно </a:t>
            </a:r>
            <a:r>
              <a:rPr lang="ru-RU" dirty="0" err="1" smtClean="0"/>
              <a:t>true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652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4924" y="1130710"/>
            <a:ext cx="9536103" cy="494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4590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146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Unicode MS</vt:lpstr>
      <vt:lpstr>Calibri</vt:lpstr>
      <vt:lpstr>Calibri Light</vt:lpstr>
      <vt:lpstr>LatoSemiBold</vt:lpstr>
      <vt:lpstr>Roboto</vt:lpstr>
      <vt:lpstr>Тема Office</vt:lpstr>
      <vt:lpstr>Презентация PowerPoint</vt:lpstr>
      <vt:lpstr>Презентация PowerPoint</vt:lpstr>
      <vt:lpstr>Презентация PowerPoint</vt:lpstr>
      <vt:lpstr>Часто логический тип данных используется в ветвлениях if .  Если результат выполнения True – выполняется соответствующая ветка. </vt:lpstr>
      <vt:lpstr>Цикл while работает аналогичным образом –  цикл выполняется до тех пор, пока логическое выражение True </vt:lpstr>
      <vt:lpstr>Таблицы истины на Python</vt:lpstr>
      <vt:lpstr>Импликация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Хмячина Екатерина Алексеевна</dc:creator>
  <cp:lastModifiedBy>Хмячина Екатерина Алексеевна</cp:lastModifiedBy>
  <cp:revision>2</cp:revision>
  <dcterms:created xsi:type="dcterms:W3CDTF">2021-03-26T05:27:49Z</dcterms:created>
  <dcterms:modified xsi:type="dcterms:W3CDTF">2021-03-26T05:44:57Z</dcterms:modified>
</cp:coreProperties>
</file>