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0-4C9C-82A7-93748BAEBB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F0-4C9C-82A7-93748BAEBB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F0-4C9C-82A7-93748BAEB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1470064"/>
        <c:axId val="381470720"/>
      </c:barChart>
      <c:catAx>
        <c:axId val="38147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470720"/>
        <c:crosses val="autoZero"/>
        <c:auto val="1"/>
        <c:lblAlgn val="ctr"/>
        <c:lblOffset val="100"/>
        <c:noMultiLvlLbl val="0"/>
      </c:catAx>
      <c:valAx>
        <c:axId val="38147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47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0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37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82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0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42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08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25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14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56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15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4D637-4FD3-4DAC-8E4F-15925123505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7627AEA-CB1D-4A4B-A7F2-1FA7BBD0948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45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AC9B2-AFED-4C20-A162-3F7EEEDE3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Повторение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2C4260-C1D3-4A3B-807E-EABA00199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87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9E263-4328-4BBB-9432-3FF35D91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EDA842-FC8A-472C-87BD-FA316D4CD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Алгоритм – это последовательность действий для достижения какого – либо результата. </a:t>
            </a:r>
          </a:p>
          <a:p>
            <a:r>
              <a:rPr lang="ru-RU" dirty="0"/>
              <a:t>Процесс создания алгоритма – алгоритмизация. </a:t>
            </a:r>
          </a:p>
          <a:p>
            <a:r>
              <a:rPr lang="ru-RU" dirty="0"/>
              <a:t>Формы записи алгоритма: с помощью естественного языка, с помощью графики, программа, граф, блок – схема и </a:t>
            </a:r>
            <a:r>
              <a:rPr lang="ru-RU" dirty="0" err="1"/>
              <a:t>тд</a:t>
            </a:r>
            <a:r>
              <a:rPr lang="ru-RU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09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AC476C-4D28-434A-8A34-DF0C7704E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Объекты изучения в информатике.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34BEA-F59A-48C1-A8F0-1975FC1B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Объектами изучения в информатике</a:t>
            </a:r>
            <a:r>
              <a:rPr lang="ru-RU" dirty="0"/>
              <a:t> являются информация, информационный процесс, алгоритм, исполнитель, компьютер, включая его аппаратное и программное обеспечение, и т.</a:t>
            </a:r>
          </a:p>
        </p:txBody>
      </p:sp>
    </p:spTree>
    <p:extLst>
      <p:ext uri="{BB962C8B-B14F-4D97-AF65-F5344CB8AC3E}">
        <p14:creationId xmlns:p14="http://schemas.microsoft.com/office/powerpoint/2010/main" val="88796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65900-9CF7-4CA2-938F-8871FAD0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Файлы и папки.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42658-786B-4AA3-8880-4C94CFF9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Имя файла состоит из имени собственного и расширения. </a:t>
            </a:r>
          </a:p>
          <a:p>
            <a:r>
              <a:rPr lang="en-US" dirty="0"/>
              <a:t>.</a:t>
            </a:r>
            <a:r>
              <a:rPr lang="en-US" dirty="0" err="1"/>
              <a:t>png</a:t>
            </a:r>
            <a:r>
              <a:rPr lang="en-US" dirty="0"/>
              <a:t> – </a:t>
            </a:r>
            <a:r>
              <a:rPr lang="ru-RU" dirty="0"/>
              <a:t>графический объект</a:t>
            </a:r>
          </a:p>
          <a:p>
            <a:r>
              <a:rPr lang="en-US" dirty="0"/>
              <a:t>.mp3 – </a:t>
            </a:r>
            <a:r>
              <a:rPr lang="ru-RU" dirty="0"/>
              <a:t>звуковой файл</a:t>
            </a:r>
          </a:p>
          <a:p>
            <a:r>
              <a:rPr lang="en-US" dirty="0"/>
              <a:t>.doc – </a:t>
            </a:r>
            <a:r>
              <a:rPr lang="ru-RU" dirty="0"/>
              <a:t>текстовый документ</a:t>
            </a:r>
          </a:p>
          <a:p>
            <a:r>
              <a:rPr lang="en-US" dirty="0"/>
              <a:t>.exe – </a:t>
            </a:r>
            <a:r>
              <a:rPr lang="ru-RU" dirty="0"/>
              <a:t>приложение</a:t>
            </a:r>
          </a:p>
          <a:p>
            <a:r>
              <a:rPr lang="ru-RU" dirty="0"/>
              <a:t>Пути к файлу.</a:t>
            </a:r>
          </a:p>
        </p:txBody>
      </p:sp>
    </p:spTree>
    <p:extLst>
      <p:ext uri="{BB962C8B-B14F-4D97-AF65-F5344CB8AC3E}">
        <p14:creationId xmlns:p14="http://schemas.microsoft.com/office/powerpoint/2010/main" val="191657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0D961-8C0B-4163-AC45-B4A07B0D1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Множество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6C8C81-70B2-4B93-96F0-12F3F54C0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Множества</a:t>
            </a:r>
            <a:r>
              <a:rPr lang="ru-RU" dirty="0"/>
              <a:t> являются «основными» математическими объектами. Они лежат в основе всей математики, все математические объекты (числа, точки и другие) можно рассматривать как множества и их элементы. Вот основные свойства множеств и отношения между множествами и составляющими их  </a:t>
            </a:r>
            <a:r>
              <a:rPr lang="ru-RU" i="1" dirty="0"/>
              <a:t>элементами </a:t>
            </a:r>
            <a:r>
              <a:rPr lang="ru-RU" dirty="0"/>
              <a:t>(«элемент» здесь общее слово для тех объектов, которые составляют множество; это могут быть яблоки, люди, гномы, числа, точки и т.д.).</a:t>
            </a:r>
          </a:p>
          <a:p>
            <a:r>
              <a:rPr lang="ru-RU" dirty="0"/>
              <a:t>Множество – это совокупность различных элементов. </a:t>
            </a:r>
          </a:p>
        </p:txBody>
      </p:sp>
    </p:spTree>
    <p:extLst>
      <p:ext uri="{BB962C8B-B14F-4D97-AF65-F5344CB8AC3E}">
        <p14:creationId xmlns:p14="http://schemas.microsoft.com/office/powerpoint/2010/main" val="246325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8D248-D030-422F-A92E-89A809520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и структура системы.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DF124D-BBA4-43EB-B31E-9E24688D5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Структура</a:t>
            </a:r>
            <a:r>
              <a:rPr lang="ru-RU" dirty="0"/>
              <a:t> — это порядок объединения элементов, составляющих систему.</a:t>
            </a:r>
          </a:p>
          <a:p>
            <a:r>
              <a:rPr lang="ru-RU" dirty="0"/>
              <a:t>Состав и структуру системы описывают с помощью схемы состава. В состав системы может входить другая система. Первую называют надсистемой, вторую — подсистемой.</a:t>
            </a:r>
          </a:p>
        </p:txBody>
      </p:sp>
    </p:spTree>
    <p:extLst>
      <p:ext uri="{BB962C8B-B14F-4D97-AF65-F5344CB8AC3E}">
        <p14:creationId xmlns:p14="http://schemas.microsoft.com/office/powerpoint/2010/main" val="98486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13128-0CF2-4329-BEBB-A7D11B19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Персональный компьютер как система.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E7FED8A-5DAC-49DC-9301-6C52652AAC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5" y="2069306"/>
            <a:ext cx="5248275" cy="3343275"/>
          </a:xfrm>
        </p:spPr>
      </p:pic>
    </p:spTree>
    <p:extLst>
      <p:ext uri="{BB962C8B-B14F-4D97-AF65-F5344CB8AC3E}">
        <p14:creationId xmlns:p14="http://schemas.microsoft.com/office/powerpoint/2010/main" val="3832103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0E363-DA6A-41AA-83DC-C4F349DB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Правила оформления таблицы.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33CB69C-8E7D-449A-9191-91D535896E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00072"/>
              </p:ext>
            </p:extLst>
          </p:nvPr>
        </p:nvGraphicFramePr>
        <p:xfrm>
          <a:off x="1450975" y="2016125"/>
          <a:ext cx="9604372" cy="149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093">
                  <a:extLst>
                    <a:ext uri="{9D8B030D-6E8A-4147-A177-3AD203B41FA5}">
                      <a16:colId xmlns:a16="http://schemas.microsoft.com/office/drawing/2014/main" val="974189937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147901514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865553652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3766155908"/>
                    </a:ext>
                  </a:extLst>
                </a:gridCol>
              </a:tblGrid>
              <a:tr h="380566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Заголовок таблицы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80646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Боковой заголовок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ячейка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ячейка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1606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ячейка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3386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56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68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467FC-A12D-4EEA-9FA3-47192F40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Построение графиков и диаграмм.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3900655-678F-4065-8730-19519E31B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975512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498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E59C4-FA0E-4B05-9205-FE3A1CE7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Информационные модели на графах.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F9FB4A-8017-4807-88E6-B6DA2E2ED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Граф – совокупность элементов и связи между ними. </a:t>
            </a:r>
            <a:br>
              <a:rPr lang="ru-RU" dirty="0"/>
            </a:br>
            <a:r>
              <a:rPr lang="ru-RU" dirty="0"/>
              <a:t>Вершины, дуги и ребра. </a:t>
            </a:r>
          </a:p>
        </p:txBody>
      </p:sp>
    </p:spTree>
    <p:extLst>
      <p:ext uri="{BB962C8B-B14F-4D97-AF65-F5344CB8AC3E}">
        <p14:creationId xmlns:p14="http://schemas.microsoft.com/office/powerpoint/2010/main" val="1334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</TotalTime>
  <Words>280</Words>
  <Application>Microsoft Office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Галерея</vt:lpstr>
      <vt:lpstr>Повторение</vt:lpstr>
      <vt:lpstr>Объекты изучения в информатике.</vt:lpstr>
      <vt:lpstr>Файлы и папки. </vt:lpstr>
      <vt:lpstr>Множество</vt:lpstr>
      <vt:lpstr>Состав и структура системы.</vt:lpstr>
      <vt:lpstr>Персональный компьютер как система.</vt:lpstr>
      <vt:lpstr>Правила оформления таблицы.</vt:lpstr>
      <vt:lpstr>Построение графиков и диаграмм.</vt:lpstr>
      <vt:lpstr>Информационные модели на графах.</vt:lpstr>
      <vt:lpstr>Алгоритм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</dc:title>
  <dc:creator>Катюшка</dc:creator>
  <cp:lastModifiedBy>Катюшка</cp:lastModifiedBy>
  <cp:revision>5</cp:revision>
  <dcterms:created xsi:type="dcterms:W3CDTF">2020-05-13T05:19:38Z</dcterms:created>
  <dcterms:modified xsi:type="dcterms:W3CDTF">2020-05-15T08:42:09Z</dcterms:modified>
</cp:coreProperties>
</file>