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486" autoAdjust="0"/>
  </p:normalViewPr>
  <p:slideViewPr>
    <p:cSldViewPr snapToGrid="0">
      <p:cViewPr varScale="1">
        <p:scale>
          <a:sx n="81" d="100"/>
          <a:sy n="81" d="100"/>
        </p:scale>
        <p:origin x="17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79790-0809-4DF4-9817-1C1B931976B6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4DD39-6ECC-4698-AE6C-7A6C150C1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09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- это группа компьютеров, соединенных друг с другом каналом связи. Канал обеспечивает обмен данными внутри сети (то есть обмен данными между компьютерами данной группы). Сеть может состоять из двух-трех компьютеров, а может объединять несколько тысяч ПК. 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Локальные сети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(от английского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local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местный) - это сети, состоящие из близко расположенных компьютеров, чаще всего находящихся в одной комнате, в одном здании или в близко расположенных зданиях. Локальные компьютерные сети, охватывающие некое предприятие или фирму и объединяющие разнородные вычислительные ресурсы в единой среде, называют </a:t>
            </a:r>
            <a:r>
              <a:rPr lang="ru-RU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корпоративными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(от английского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corporate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корпоративный, общий). Примеры: банковская сеть, сеть учебного заведения. Локальная сеть позволяет организовать передачу файлов из одного компьютера в другой или другие, совместно использовать вычислительные и аппаратные ресурсы, совмещать распределенную обработку данных на нескольких компьютерах с централизованным хранением информации и многое другое. С помощью компьютерной локальной сети осуществляется коллективное использование технических ресурсов, что благотворно воздействует на психологию и поведение пользователя не только в сети, но и в реальной жизни.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4DD39-6ECC-4698-AE6C-7A6C150C10A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288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https://uchebnik.mos.ru/material/app/4150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4DD39-6ECC-4698-AE6C-7A6C150C10A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438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Перспектива. Искусство </a:t>
            </a:r>
            <a:r>
              <a:rPr lang="ru-RU" dirty="0"/>
              <a:t>изображать на плоскости трёхмерное пространство в соответствии с тем кажущимся изменением величины, очертаний, чёткости предметов, </a:t>
            </a:r>
            <a:r>
              <a:rPr lang="ru-RU" dirty="0" smtClean="0"/>
              <a:t>которое </a:t>
            </a:r>
            <a:r>
              <a:rPr lang="ru-RU" dirty="0"/>
              <a:t>обусловлено степенью отдалённости их от точки наблюдения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Найдите файл куб.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4DD39-6ECC-4698-AE6C-7A6C150C10A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502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Выберите</a:t>
            </a:r>
            <a:r>
              <a:rPr lang="ru-RU" baseline="0" dirty="0" smtClean="0"/>
              <a:t> любой уровень сложности.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4DD39-6ECC-4698-AE6C-7A6C150C10A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809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C691EE-C1FC-4D33-8382-29E7EF65AD44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5BE085-BCC2-4B72-B444-55C6BCF6069E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6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91EE-C1FC-4D33-8382-29E7EF65AD44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E085-BCC2-4B72-B444-55C6BCF6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10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91EE-C1FC-4D33-8382-29E7EF65AD44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E085-BCC2-4B72-B444-55C6BCF6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94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91EE-C1FC-4D33-8382-29E7EF65AD44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E085-BCC2-4B72-B444-55C6BCF6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065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91EE-C1FC-4D33-8382-29E7EF65AD44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E085-BCC2-4B72-B444-55C6BCF6069E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294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91EE-C1FC-4D33-8382-29E7EF65AD44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E085-BCC2-4B72-B444-55C6BCF6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91EE-C1FC-4D33-8382-29E7EF65AD44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E085-BCC2-4B72-B444-55C6BCF6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52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91EE-C1FC-4D33-8382-29E7EF65AD44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E085-BCC2-4B72-B444-55C6BCF6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31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91EE-C1FC-4D33-8382-29E7EF65AD44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E085-BCC2-4B72-B444-55C6BCF6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60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91EE-C1FC-4D33-8382-29E7EF65AD44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E085-BCC2-4B72-B444-55C6BCF6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312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91EE-C1FC-4D33-8382-29E7EF65AD44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E085-BCC2-4B72-B444-55C6BCF6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96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8C691EE-C1FC-4D33-8382-29E7EF65AD44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45BE085-BCC2-4B72-B444-55C6BCF6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09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5483D2-B334-4EC8-9172-E8610E7A23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0" i="0" dirty="0">
                <a:solidFill>
                  <a:srgbClr val="0C0D10"/>
                </a:solidFill>
                <a:effectLst/>
                <a:latin typeface="Lato" panose="020F0502020204030203" pitchFamily="34" charset="0"/>
              </a:rPr>
              <a:t>Поиск файла. Понятие о локальной сети. Тестирование. Практическая работа.</a:t>
            </a:r>
            <a:endParaRPr lang="ru-RU" sz="5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868E011-3372-415D-B6DD-45F8139808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STEAM – </a:t>
            </a:r>
            <a:r>
              <a:rPr lang="ru-RU" dirty="0"/>
              <a:t>межпредметная интеграция.</a:t>
            </a:r>
          </a:p>
        </p:txBody>
      </p:sp>
    </p:spTree>
    <p:extLst>
      <p:ext uri="{BB962C8B-B14F-4D97-AF65-F5344CB8AC3E}">
        <p14:creationId xmlns:p14="http://schemas.microsoft.com/office/powerpoint/2010/main" val="364056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ACA9F2-E36C-455A-8C87-6FFA25CC3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0" i="0" dirty="0">
                <a:solidFill>
                  <a:srgbClr val="0C0D10"/>
                </a:solidFill>
                <a:effectLst/>
                <a:latin typeface="Lato" panose="020F0502020204030203" pitchFamily="34" charset="0"/>
              </a:rPr>
              <a:t>Поиск файла.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0BB1073-66C6-48B3-9CF3-ADA79ECF2F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904" y="1696916"/>
            <a:ext cx="4961347" cy="4038600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D660C4B-22F8-4EA1-8D71-55DF9388D2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5211" y="1726663"/>
            <a:ext cx="2972533" cy="3979105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2CCCDBB-CF4D-43D3-8046-CF19508D58F5}"/>
              </a:ext>
            </a:extLst>
          </p:cNvPr>
          <p:cNvSpPr/>
          <p:nvPr/>
        </p:nvSpPr>
        <p:spPr>
          <a:xfrm>
            <a:off x="6787662" y="2558562"/>
            <a:ext cx="2760784" cy="870438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872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2F47BD-0351-4E85-B5A7-EB11CC935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0" i="0" dirty="0">
                <a:solidFill>
                  <a:srgbClr val="0C0D10"/>
                </a:solidFill>
                <a:effectLst/>
                <a:latin typeface="Lato" panose="020F0502020204030203" pitchFamily="34" charset="0"/>
              </a:rPr>
              <a:t>Понятие о локальной сети.</a:t>
            </a:r>
            <a:endParaRPr lang="ru-RU" dirty="0"/>
          </a:p>
        </p:txBody>
      </p:sp>
      <p:pic>
        <p:nvPicPr>
          <p:cNvPr id="1026" name="Picture 2" descr="Локальная сеть: основы функционирования компьютерных сетей">
            <a:extLst>
              <a:ext uri="{FF2B5EF4-FFF2-40B4-BE49-F238E27FC236}">
                <a16:creationId xmlns:a16="http://schemas.microsoft.com/office/drawing/2014/main" id="{310DB59A-6D80-47D4-AAB0-3B806E6327A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480" y="2029196"/>
            <a:ext cx="9490075" cy="325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00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547A3F-DFE8-4BE7-91A8-19ABBECB0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0" i="0" dirty="0">
                <a:solidFill>
                  <a:srgbClr val="0C0D10"/>
                </a:solidFill>
                <a:effectLst/>
                <a:latin typeface="Lato" panose="020F0502020204030203" pitchFamily="34" charset="0"/>
              </a:rPr>
              <a:t>Тестирование.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231A149-8360-44DB-8042-3F5206A634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78480" y="2057400"/>
            <a:ext cx="6401703" cy="4038600"/>
          </a:xfrm>
        </p:spPr>
      </p:pic>
    </p:spTree>
    <p:extLst>
      <p:ext uri="{BB962C8B-B14F-4D97-AF65-F5344CB8AC3E}">
        <p14:creationId xmlns:p14="http://schemas.microsoft.com/office/powerpoint/2010/main" val="2947915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381E5E-620D-4E65-9350-D5F602F9D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Поиск файла.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AA8430F-E403-43C1-A0DF-4931B1ABF6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43000" y="1610838"/>
            <a:ext cx="7515225" cy="2247900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5EE3223-3A27-4AAB-88BC-F493FBA001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4003653"/>
            <a:ext cx="3295650" cy="191452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044ADF0-8B40-4F92-B554-E11628887B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2627" y="4086781"/>
            <a:ext cx="6429375" cy="21050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D007C34-9CBB-4BF5-B368-C892F7367260}"/>
              </a:ext>
            </a:extLst>
          </p:cNvPr>
          <p:cNvSpPr txBox="1"/>
          <p:nvPr/>
        </p:nvSpPr>
        <p:spPr>
          <a:xfrm>
            <a:off x="466106" y="2266017"/>
            <a:ext cx="819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007C34-9CBB-4BF5-B368-C892F7367260}"/>
              </a:ext>
            </a:extLst>
          </p:cNvPr>
          <p:cNvSpPr txBox="1"/>
          <p:nvPr/>
        </p:nvSpPr>
        <p:spPr>
          <a:xfrm>
            <a:off x="466106" y="4816127"/>
            <a:ext cx="819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2)</a:t>
            </a:r>
            <a:endParaRPr lang="ru-RU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007C34-9CBB-4BF5-B368-C892F7367260}"/>
              </a:ext>
            </a:extLst>
          </p:cNvPr>
          <p:cNvSpPr txBox="1"/>
          <p:nvPr/>
        </p:nvSpPr>
        <p:spPr>
          <a:xfrm>
            <a:off x="4490913" y="4816126"/>
            <a:ext cx="819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3)</a:t>
            </a:r>
            <a:endParaRPr lang="ru-RU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858992" y="4816126"/>
            <a:ext cx="2897579" cy="207136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994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AEC8BB-25D8-4D57-9AB3-B229315EF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Практическая работа.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3CE76BE-E3C7-47A2-8600-096182037F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2799" y="2305050"/>
            <a:ext cx="4552950" cy="1123950"/>
          </a:xfr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6696D32-2E4A-4E61-9FAA-6CEC2C766832}"/>
              </a:ext>
            </a:extLst>
          </p:cNvPr>
          <p:cNvSpPr/>
          <p:nvPr/>
        </p:nvSpPr>
        <p:spPr>
          <a:xfrm>
            <a:off x="3051958" y="2149434"/>
            <a:ext cx="819398" cy="1496291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007C34-9CBB-4BF5-B368-C892F7367260}"/>
              </a:ext>
            </a:extLst>
          </p:cNvPr>
          <p:cNvSpPr txBox="1"/>
          <p:nvPr/>
        </p:nvSpPr>
        <p:spPr>
          <a:xfrm>
            <a:off x="1024246" y="2574413"/>
            <a:ext cx="819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1)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8E7D00-C467-4D7E-98C4-203B5A02B7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2864" y="3173241"/>
            <a:ext cx="3314700" cy="31051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64E1947-A690-48C1-993B-9BFF9F2C5569}"/>
              </a:ext>
            </a:extLst>
          </p:cNvPr>
          <p:cNvSpPr txBox="1"/>
          <p:nvPr/>
        </p:nvSpPr>
        <p:spPr>
          <a:xfrm>
            <a:off x="5789909" y="4402650"/>
            <a:ext cx="819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6696D32-2E4A-4E61-9FAA-6CEC2C766832}"/>
              </a:ext>
            </a:extLst>
          </p:cNvPr>
          <p:cNvSpPr/>
          <p:nvPr/>
        </p:nvSpPr>
        <p:spPr>
          <a:xfrm rot="5400000">
            <a:off x="9264733" y="4360225"/>
            <a:ext cx="308756" cy="2727366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531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6AEE2A-E019-4DDC-B37A-0B2420940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Практическая работа.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C2C8EAE-9A9A-4761-A066-141C7F098D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780955" y="1965960"/>
            <a:ext cx="3840701" cy="40386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F626B54-E2F5-40DE-8798-C7F2404DBB64}"/>
              </a:ext>
            </a:extLst>
          </p:cNvPr>
          <p:cNvSpPr txBox="1"/>
          <p:nvPr/>
        </p:nvSpPr>
        <p:spPr>
          <a:xfrm>
            <a:off x="1143000" y="1965960"/>
            <a:ext cx="6639318" cy="397031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ru-RU" sz="2800" dirty="0"/>
              <a:t>Скопируйте куб с помощью комбинации</a:t>
            </a:r>
          </a:p>
          <a:p>
            <a:r>
              <a:rPr lang="ru-RU" sz="2800" dirty="0"/>
              <a:t>к</a:t>
            </a:r>
            <a:r>
              <a:rPr lang="ru-RU" sz="2800" dirty="0" smtClean="0"/>
              <a:t>лавиш </a:t>
            </a:r>
            <a:r>
              <a:rPr lang="en-US" sz="2800" dirty="0"/>
              <a:t>ctrl + C</a:t>
            </a:r>
          </a:p>
          <a:p>
            <a:r>
              <a:rPr lang="ru-RU" sz="2800" dirty="0"/>
              <a:t>Вставьте с помощью комбинации </a:t>
            </a:r>
          </a:p>
          <a:p>
            <a:r>
              <a:rPr lang="ru-RU" sz="2800" dirty="0"/>
              <a:t>к</a:t>
            </a:r>
            <a:r>
              <a:rPr lang="ru-RU" sz="2800" dirty="0" smtClean="0"/>
              <a:t>лавиш </a:t>
            </a:r>
            <a:r>
              <a:rPr lang="en-US" sz="2800" dirty="0"/>
              <a:t>ctrl + V</a:t>
            </a:r>
          </a:p>
          <a:p>
            <a:r>
              <a:rPr lang="ru-RU" sz="2800" dirty="0"/>
              <a:t>Создайте объемный </a:t>
            </a:r>
            <a:r>
              <a:rPr lang="ru-RU" sz="2800" dirty="0" smtClean="0"/>
              <a:t>объект по уровням: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2800" dirty="0" smtClean="0"/>
              <a:t>Буква «</a:t>
            </a:r>
            <a:r>
              <a:rPr lang="en-US" sz="2800" dirty="0" smtClean="0"/>
              <a:t>L</a:t>
            </a:r>
            <a:r>
              <a:rPr lang="ru-RU" sz="2800" dirty="0" smtClean="0"/>
              <a:t>»;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2800" dirty="0" smtClean="0"/>
              <a:t>Буква «</a:t>
            </a:r>
            <a:r>
              <a:rPr lang="en-US" sz="2800" dirty="0" smtClean="0"/>
              <a:t>C</a:t>
            </a:r>
            <a:r>
              <a:rPr lang="ru-RU" sz="2800" dirty="0" smtClean="0"/>
              <a:t>»;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2800" dirty="0" smtClean="0"/>
              <a:t>Буква «О».</a:t>
            </a:r>
          </a:p>
          <a:p>
            <a:pPr marL="514350" indent="-514350">
              <a:buAutoNum type="alphaU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06869660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35</TotalTime>
  <Words>314</Words>
  <Application>Microsoft Office PowerPoint</Application>
  <PresentationFormat>Широкоэкранный</PresentationFormat>
  <Paragraphs>30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Lato</vt:lpstr>
      <vt:lpstr>Базис</vt:lpstr>
      <vt:lpstr>Поиск файла. Понятие о локальной сети. Тестирование. Практическая работа.</vt:lpstr>
      <vt:lpstr>Поиск файла.</vt:lpstr>
      <vt:lpstr>Понятие о локальной сети.</vt:lpstr>
      <vt:lpstr>Тестирование.</vt:lpstr>
      <vt:lpstr>Поиск файла.</vt:lpstr>
      <vt:lpstr>Практическая работа.</vt:lpstr>
      <vt:lpstr>Практическая работа.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Поиск файла по адресу. Понятие о локальной сети. Тестирование. Практическая работа.</dc:title>
  <dc:creator>Хмячина Екатерина Алексеевна</dc:creator>
  <cp:lastModifiedBy>Хмячина Е.А.</cp:lastModifiedBy>
  <cp:revision>19</cp:revision>
  <dcterms:created xsi:type="dcterms:W3CDTF">2021-10-07T14:45:14Z</dcterms:created>
  <dcterms:modified xsi:type="dcterms:W3CDTF">2021-10-08T06:22:47Z</dcterms:modified>
</cp:coreProperties>
</file>