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7272-C7FC-4737-A264-134D1EB43998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B5760-B840-4BA5-80F3-BD0263BE6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857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7272-C7FC-4737-A264-134D1EB43998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B5760-B840-4BA5-80F3-BD0263BE6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936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7272-C7FC-4737-A264-134D1EB43998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B5760-B840-4BA5-80F3-BD0263BE6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8436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7272-C7FC-4737-A264-134D1EB43998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B5760-B840-4BA5-80F3-BD0263BE6A8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7414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7272-C7FC-4737-A264-134D1EB43998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B5760-B840-4BA5-80F3-BD0263BE6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8583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7272-C7FC-4737-A264-134D1EB43998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B5760-B840-4BA5-80F3-BD0263BE6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390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7272-C7FC-4737-A264-134D1EB43998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B5760-B840-4BA5-80F3-BD0263BE6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9258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7272-C7FC-4737-A264-134D1EB43998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B5760-B840-4BA5-80F3-BD0263BE6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397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7272-C7FC-4737-A264-134D1EB43998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B5760-B840-4BA5-80F3-BD0263BE6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7272-C7FC-4737-A264-134D1EB43998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B5760-B840-4BA5-80F3-BD0263BE6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816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7272-C7FC-4737-A264-134D1EB43998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B5760-B840-4BA5-80F3-BD0263BE6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383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7272-C7FC-4737-A264-134D1EB43998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B5760-B840-4BA5-80F3-BD0263BE6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31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7272-C7FC-4737-A264-134D1EB43998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B5760-B840-4BA5-80F3-BD0263BE6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357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7272-C7FC-4737-A264-134D1EB43998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B5760-B840-4BA5-80F3-BD0263BE6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1872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7272-C7FC-4737-A264-134D1EB43998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B5760-B840-4BA5-80F3-BD0263BE6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898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7272-C7FC-4737-A264-134D1EB43998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B5760-B840-4BA5-80F3-BD0263BE6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183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B7272-C7FC-4737-A264-134D1EB43998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5B5760-B840-4BA5-80F3-BD0263BE6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180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A0B7272-C7FC-4737-A264-134D1EB43998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B5760-B840-4BA5-80F3-BD0263BE6A8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537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Применение функции </a:t>
            </a:r>
            <a:r>
              <a:rPr lang="en-US" dirty="0" smtClean="0"/>
              <a:t>input()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2988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Функция </a:t>
            </a:r>
            <a:r>
              <a:rPr lang="ru-RU" dirty="0" err="1"/>
              <a:t>input</a:t>
            </a:r>
            <a:r>
              <a:rPr lang="ru-RU" dirty="0"/>
              <a:t> ()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Функция </a:t>
            </a:r>
            <a:r>
              <a:rPr lang="ru-RU" sz="3200" dirty="0" err="1" smtClean="0"/>
              <a:t>input</a:t>
            </a:r>
            <a:r>
              <a:rPr lang="ru-RU" sz="3200" dirty="0" smtClean="0"/>
              <a:t> </a:t>
            </a:r>
            <a:r>
              <a:rPr lang="ru-RU" sz="3200" dirty="0"/>
              <a:t>() принимает текст, который пользователь вводит с клавиатуры. Ее строковый аргумент выводится на экран, прежде чем запросить пользователя о вводе.</a:t>
            </a:r>
          </a:p>
        </p:txBody>
      </p:sp>
    </p:spTree>
    <p:extLst>
      <p:ext uri="{BB962C8B-B14F-4D97-AF65-F5344CB8AC3E}">
        <p14:creationId xmlns:p14="http://schemas.microsoft.com/office/powerpoint/2010/main" val="2243645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1022556"/>
            <a:ext cx="8946541" cy="52258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 smtClean="0"/>
              <a:t>Сразу </a:t>
            </a:r>
            <a:r>
              <a:rPr lang="ru-RU" sz="3200" dirty="0"/>
              <a:t>после нажатия клавиши </a:t>
            </a:r>
            <a:r>
              <a:rPr lang="ru-RU" sz="3200" dirty="0" err="1"/>
              <a:t>Enter</a:t>
            </a:r>
            <a:r>
              <a:rPr lang="ru-RU" sz="3200" dirty="0"/>
              <a:t> функция </a:t>
            </a:r>
            <a:r>
              <a:rPr lang="ru-RU" sz="3200" dirty="0" err="1"/>
              <a:t>input</a:t>
            </a:r>
            <a:r>
              <a:rPr lang="ru-RU" sz="3200" dirty="0"/>
              <a:t>() возвратит как строку в точности то, что ввел пользователь.</a:t>
            </a:r>
          </a:p>
        </p:txBody>
      </p:sp>
    </p:spTree>
    <p:extLst>
      <p:ext uri="{BB962C8B-B14F-4D97-AF65-F5344CB8AC3E}">
        <p14:creationId xmlns:p14="http://schemas.microsoft.com/office/powerpoint/2010/main" val="276768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кода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8680" y="1561305"/>
            <a:ext cx="8946541" cy="4195481"/>
          </a:xfrm>
        </p:spPr>
        <p:txBody>
          <a:bodyPr>
            <a:normAutofit/>
          </a:bodyPr>
          <a:lstStyle/>
          <a:p>
            <a:r>
              <a:rPr lang="ru-RU" sz="3200" dirty="0"/>
              <a:t># Персональный привет </a:t>
            </a:r>
            <a:endParaRPr lang="ru-RU" sz="3200" dirty="0" smtClean="0"/>
          </a:p>
          <a:p>
            <a:r>
              <a:rPr lang="ru-RU" sz="3200" dirty="0" smtClean="0"/>
              <a:t># </a:t>
            </a:r>
            <a:r>
              <a:rPr lang="ru-RU" sz="3200" dirty="0"/>
              <a:t>Демонстрирует получение пользовательского ввода </a:t>
            </a:r>
            <a:endParaRPr lang="ru-RU" sz="3200" dirty="0" smtClean="0"/>
          </a:p>
          <a:p>
            <a:r>
              <a:rPr lang="ru-RU" sz="3200" dirty="0" err="1" smtClean="0"/>
              <a:t>name</a:t>
            </a:r>
            <a:r>
              <a:rPr lang="ru-RU" sz="3200" dirty="0" smtClean="0"/>
              <a:t> </a:t>
            </a:r>
            <a:r>
              <a:rPr lang="ru-RU" sz="3200" dirty="0"/>
              <a:t>= </a:t>
            </a:r>
            <a:r>
              <a:rPr lang="ru-RU" sz="3200" dirty="0" err="1"/>
              <a:t>inрut</a:t>
            </a:r>
            <a:r>
              <a:rPr lang="ru-RU" sz="3200" dirty="0"/>
              <a:t>("Привет. Как тебя зовут? ") </a:t>
            </a:r>
            <a:endParaRPr lang="ru-RU" sz="3200" dirty="0" smtClean="0"/>
          </a:p>
          <a:p>
            <a:r>
              <a:rPr lang="ru-RU" sz="3200" dirty="0" err="1" smtClean="0"/>
              <a:t>print</a:t>
            </a:r>
            <a:r>
              <a:rPr lang="ru-RU" sz="3200" dirty="0" smtClean="0"/>
              <a:t>(</a:t>
            </a:r>
            <a:r>
              <a:rPr lang="ru-RU" sz="3200" dirty="0" err="1" smtClean="0"/>
              <a:t>name</a:t>
            </a:r>
            <a:r>
              <a:rPr lang="ru-RU" sz="3200" dirty="0"/>
              <a:t>) </a:t>
            </a:r>
            <a:endParaRPr lang="ru-RU" sz="3200" dirty="0" smtClean="0"/>
          </a:p>
          <a:p>
            <a:r>
              <a:rPr lang="ru-RU" sz="3200" dirty="0" err="1" smtClean="0"/>
              <a:t>рrint</a:t>
            </a:r>
            <a:r>
              <a:rPr lang="ru-RU" sz="3200" dirty="0"/>
              <a:t>("Привет.". </a:t>
            </a:r>
            <a:r>
              <a:rPr lang="ru-RU" sz="3200" dirty="0" err="1"/>
              <a:t>name</a:t>
            </a:r>
            <a:r>
              <a:rPr lang="ru-RU" sz="3200" dirty="0"/>
              <a:t>) </a:t>
            </a:r>
            <a:endParaRPr lang="ru-RU" sz="3200" dirty="0" smtClean="0"/>
          </a:p>
          <a:p>
            <a:r>
              <a:rPr lang="ru-RU" sz="3200" dirty="0" err="1" smtClean="0"/>
              <a:t>input</a:t>
            </a:r>
            <a:r>
              <a:rPr lang="ru-RU" sz="3200" dirty="0"/>
              <a:t>("\n\</a:t>
            </a:r>
            <a:r>
              <a:rPr lang="ru-RU" sz="3200" dirty="0" err="1"/>
              <a:t>nHaжмитe</a:t>
            </a:r>
            <a:r>
              <a:rPr lang="ru-RU" sz="3200" dirty="0"/>
              <a:t> </a:t>
            </a:r>
            <a:r>
              <a:rPr lang="ru-RU" sz="3200" dirty="0" err="1"/>
              <a:t>Enter</a:t>
            </a:r>
            <a:r>
              <a:rPr lang="ru-RU" sz="3200" dirty="0"/>
              <a:t>. чтобы выйти.") </a:t>
            </a:r>
          </a:p>
        </p:txBody>
      </p:sp>
    </p:spTree>
    <p:extLst>
      <p:ext uri="{BB962C8B-B14F-4D97-AF65-F5344CB8AC3E}">
        <p14:creationId xmlns:p14="http://schemas.microsoft.com/office/powerpoint/2010/main" val="2034559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601805"/>
            <a:ext cx="9404723" cy="1400530"/>
          </a:xfrm>
        </p:spPr>
        <p:txBody>
          <a:bodyPr/>
          <a:lstStyle/>
          <a:p>
            <a:r>
              <a:rPr lang="ru-RU" b="1" dirty="0"/>
              <a:t>Открытие и закрытие файла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Для открытия файла используется функция </a:t>
            </a:r>
            <a:r>
              <a:rPr lang="ru-RU" dirty="0" err="1"/>
              <a:t>open</a:t>
            </a:r>
            <a:r>
              <a:rPr lang="ru-RU" dirty="0"/>
              <a:t>(), которая возвращает файловый объект. Наиболее часто используемый вид данной функции выглядит так </a:t>
            </a:r>
            <a:r>
              <a:rPr lang="ru-RU" dirty="0" err="1"/>
              <a:t>open</a:t>
            </a:r>
            <a:r>
              <a:rPr lang="ru-RU" dirty="0"/>
              <a:t>(</a:t>
            </a:r>
            <a:r>
              <a:rPr lang="ru-RU" dirty="0" err="1"/>
              <a:t>имя_файла</a:t>
            </a:r>
            <a:r>
              <a:rPr lang="ru-RU" dirty="0"/>
              <a:t>, </a:t>
            </a:r>
            <a:r>
              <a:rPr lang="ru-RU" dirty="0" err="1"/>
              <a:t>режим_доступа</a:t>
            </a:r>
            <a:r>
              <a:rPr lang="ru-RU" dirty="0"/>
              <a:t>).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6951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705678"/>
            <a:ext cx="8946541" cy="5542721"/>
          </a:xfrm>
        </p:spPr>
        <p:txBody>
          <a:bodyPr>
            <a:normAutofit/>
          </a:bodyPr>
          <a:lstStyle/>
          <a:p>
            <a:pPr fontAlgn="base"/>
            <a:r>
              <a:rPr lang="ru-RU" dirty="0"/>
              <a:t>Для указания режима доступа используется следующие символы:</a:t>
            </a:r>
          </a:p>
          <a:p>
            <a:pPr fontAlgn="base"/>
            <a:r>
              <a:rPr lang="ru-RU" dirty="0"/>
              <a:t>‘</a:t>
            </a:r>
            <a:r>
              <a:rPr lang="ru-RU" i="1" dirty="0"/>
              <a:t>r</a:t>
            </a:r>
            <a:r>
              <a:rPr lang="ru-RU" dirty="0"/>
              <a:t>’ – открыть файл для чтения;</a:t>
            </a:r>
          </a:p>
          <a:p>
            <a:pPr fontAlgn="base"/>
            <a:r>
              <a:rPr lang="ru-RU" dirty="0"/>
              <a:t>‘</a:t>
            </a:r>
            <a:r>
              <a:rPr lang="ru-RU" i="1" dirty="0"/>
              <a:t>w</a:t>
            </a:r>
            <a:r>
              <a:rPr lang="ru-RU" dirty="0"/>
              <a:t>’ – открыть файл для записи;</a:t>
            </a:r>
          </a:p>
          <a:p>
            <a:pPr fontAlgn="base"/>
            <a:r>
              <a:rPr lang="ru-RU" dirty="0"/>
              <a:t>‘</a:t>
            </a:r>
            <a:r>
              <a:rPr lang="ru-RU" i="1" dirty="0"/>
              <a:t>x</a:t>
            </a:r>
            <a:r>
              <a:rPr lang="ru-RU" dirty="0"/>
              <a:t>’ – открыть файл с целью создания, если файл существует, то вызов функции </a:t>
            </a:r>
            <a:r>
              <a:rPr lang="ru-RU" i="1" dirty="0" err="1"/>
              <a:t>open</a:t>
            </a:r>
            <a:r>
              <a:rPr lang="ru-RU" dirty="0"/>
              <a:t> завершится с ошибкой;</a:t>
            </a:r>
          </a:p>
          <a:p>
            <a:pPr fontAlgn="base"/>
            <a:r>
              <a:rPr lang="ru-RU" dirty="0"/>
              <a:t>‘</a:t>
            </a:r>
            <a:r>
              <a:rPr lang="ru-RU" i="1" dirty="0"/>
              <a:t>a</a:t>
            </a:r>
            <a:r>
              <a:rPr lang="ru-RU" dirty="0"/>
              <a:t>’ – открыть файл для записи, при этом новые данные будут добавлены в конец файла, без удаления существующих;</a:t>
            </a:r>
          </a:p>
          <a:p>
            <a:pPr fontAlgn="base"/>
            <a:r>
              <a:rPr lang="ru-RU" dirty="0"/>
              <a:t>‘</a:t>
            </a:r>
            <a:r>
              <a:rPr lang="ru-RU" i="1" dirty="0"/>
              <a:t>b</a:t>
            </a:r>
            <a:r>
              <a:rPr lang="ru-RU" dirty="0"/>
              <a:t>’ – бинарный режим;</a:t>
            </a:r>
          </a:p>
          <a:p>
            <a:pPr fontAlgn="base"/>
            <a:r>
              <a:rPr lang="ru-RU" dirty="0"/>
              <a:t>‘</a:t>
            </a:r>
            <a:r>
              <a:rPr lang="ru-RU" i="1" dirty="0"/>
              <a:t>t</a:t>
            </a:r>
            <a:r>
              <a:rPr lang="ru-RU" dirty="0"/>
              <a:t>’ – текстовый режим;</a:t>
            </a:r>
          </a:p>
          <a:p>
            <a:pPr fontAlgn="base"/>
            <a:r>
              <a:rPr lang="ru-RU" dirty="0"/>
              <a:t>‘</a:t>
            </a:r>
            <a:r>
              <a:rPr lang="ru-RU" i="1" dirty="0"/>
              <a:t>+</a:t>
            </a:r>
            <a:r>
              <a:rPr lang="ru-RU" dirty="0"/>
              <a:t>’ – открывает файл для обновления.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49869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03312" y="665922"/>
            <a:ext cx="8946541" cy="5582477"/>
          </a:xfrm>
        </p:spPr>
        <p:txBody>
          <a:bodyPr/>
          <a:lstStyle/>
          <a:p>
            <a:pPr fontAlgn="base"/>
            <a:r>
              <a:rPr lang="ru-RU" dirty="0"/>
              <a:t>По умолчанию файл открывается на чтение в текстовом режиме.</a:t>
            </a:r>
          </a:p>
          <a:p>
            <a:pPr fontAlgn="base"/>
            <a:r>
              <a:rPr lang="ru-RU" dirty="0"/>
              <a:t>У файлового объекта есть следующие атрибуты.</a:t>
            </a:r>
          </a:p>
          <a:p>
            <a:pPr fontAlgn="base"/>
            <a:r>
              <a:rPr lang="ru-RU" i="1" dirty="0" err="1"/>
              <a:t>file.closed</a:t>
            </a:r>
            <a:r>
              <a:rPr lang="ru-RU" dirty="0"/>
              <a:t> – возвращает </a:t>
            </a:r>
            <a:r>
              <a:rPr lang="ru-RU" i="1" dirty="0" err="1"/>
              <a:t>true</a:t>
            </a:r>
            <a:r>
              <a:rPr lang="ru-RU" dirty="0"/>
              <a:t> если файл закрыт и </a:t>
            </a:r>
            <a:r>
              <a:rPr lang="ru-RU" i="1" dirty="0" err="1"/>
              <a:t>false</a:t>
            </a:r>
            <a:r>
              <a:rPr lang="ru-RU" dirty="0"/>
              <a:t> в противном случае;</a:t>
            </a:r>
          </a:p>
          <a:p>
            <a:pPr fontAlgn="base"/>
            <a:r>
              <a:rPr lang="ru-RU" i="1" dirty="0" err="1"/>
              <a:t>file.mode</a:t>
            </a:r>
            <a:r>
              <a:rPr lang="ru-RU" dirty="0"/>
              <a:t> – возвращает режим доступа к файлу, при этом файл должен быть открыт;</a:t>
            </a:r>
          </a:p>
          <a:p>
            <a:pPr fontAlgn="base"/>
            <a:r>
              <a:rPr lang="ru-RU" i="1" dirty="0"/>
              <a:t>file.name</a:t>
            </a:r>
            <a:r>
              <a:rPr lang="ru-RU" dirty="0"/>
              <a:t> – имя файла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/>
              <a:t>Для закрытия файла используется метод </a:t>
            </a:r>
            <a:r>
              <a:rPr lang="ru-RU" i="1" dirty="0" err="1"/>
              <a:t>close</a:t>
            </a:r>
            <a:r>
              <a:rPr lang="ru-RU" i="1" dirty="0"/>
              <a:t>()</a:t>
            </a:r>
            <a:r>
              <a:rPr lang="ru-RU" dirty="0"/>
              <a:t>.</a:t>
            </a:r>
          </a:p>
          <a:p>
            <a:pPr fontAlgn="base"/>
            <a:endParaRPr lang="ru-RU" dirty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8220" y="4601195"/>
            <a:ext cx="4676775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8595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</TotalTime>
  <Words>280</Words>
  <Application>Microsoft Office PowerPoint</Application>
  <PresentationFormat>Широкоэкранный</PresentationFormat>
  <Paragraphs>26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Ион</vt:lpstr>
      <vt:lpstr>Применение функции input() </vt:lpstr>
      <vt:lpstr>Функция input ()</vt:lpstr>
      <vt:lpstr>Презентация PowerPoint</vt:lpstr>
      <vt:lpstr>Пример кода</vt:lpstr>
      <vt:lpstr>Открытие и закрытие файла Для открытия файла используется функция open(), которая возвращает файловый объект. Наиболее часто используемый вид данной функции выглядит так open(имя_файла, режим_доступа). </vt:lpstr>
      <vt:lpstr>Презентация PowerPoint</vt:lpstr>
      <vt:lpstr>Презентация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функции input() </dc:title>
  <dc:creator>Хмячина Екатерина Алексеевна</dc:creator>
  <cp:lastModifiedBy>Хмячина Екатерина Алексеевна</cp:lastModifiedBy>
  <cp:revision>2</cp:revision>
  <dcterms:created xsi:type="dcterms:W3CDTF">2020-02-14T06:05:08Z</dcterms:created>
  <dcterms:modified xsi:type="dcterms:W3CDTF">2020-12-14T09:48:01Z</dcterms:modified>
</cp:coreProperties>
</file>