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679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96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545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60539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615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283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414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0393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851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0841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84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598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3412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251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33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25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551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74B70E6-B6DC-4183-BBFD-01268FBCA313}" type="datetimeFigureOut">
              <a:rPr lang="ru-RU" smtClean="0"/>
              <a:t>14.02.2020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F2291-F36D-42F3-A380-56AC4120A1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8871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Применение функции </a:t>
            </a:r>
            <a:r>
              <a:rPr lang="en-US" dirty="0" err="1" smtClean="0"/>
              <a:t>randint</a:t>
            </a:r>
            <a:r>
              <a:rPr lang="en-US" dirty="0" smtClean="0"/>
              <a:t>()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0097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Применение функции </a:t>
            </a:r>
            <a:r>
              <a:rPr lang="en-US" dirty="0" err="1"/>
              <a:t>randint</a:t>
            </a:r>
            <a:r>
              <a:rPr lang="en-US" dirty="0"/>
              <a:t>()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9515527" cy="4195481"/>
          </a:xfrm>
        </p:spPr>
        <p:txBody>
          <a:bodyPr>
            <a:normAutofit/>
          </a:bodyPr>
          <a:lstStyle/>
          <a:p>
            <a:r>
              <a:rPr lang="ru-RU" sz="3200" dirty="0"/>
              <a:t>В модуле </a:t>
            </a:r>
            <a:r>
              <a:rPr lang="ru-RU" sz="3200" dirty="0" err="1"/>
              <a:t>random</a:t>
            </a:r>
            <a:r>
              <a:rPr lang="ru-RU" sz="3200" dirty="0"/>
              <a:t> есть функция </a:t>
            </a:r>
            <a:r>
              <a:rPr lang="ru-RU" sz="3200" dirty="0" err="1" smtClean="0"/>
              <a:t>randint</a:t>
            </a:r>
            <a:r>
              <a:rPr lang="ru-RU" sz="3200" dirty="0"/>
              <a:t>( ), которая возвращает случайное целое число. </a:t>
            </a:r>
          </a:p>
        </p:txBody>
      </p:sp>
    </p:spTree>
    <p:extLst>
      <p:ext uri="{BB962C8B-B14F-4D97-AF65-F5344CB8AC3E}">
        <p14:creationId xmlns:p14="http://schemas.microsoft.com/office/powerpoint/2010/main" val="1732005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651818"/>
            <a:ext cx="8946541" cy="4596581"/>
          </a:xfrm>
        </p:spPr>
        <p:txBody>
          <a:bodyPr>
            <a:normAutofit/>
          </a:bodyPr>
          <a:lstStyle/>
          <a:p>
            <a:r>
              <a:rPr lang="ru-RU" sz="3200" dirty="0"/>
              <a:t>Можно заметить, что вызов </a:t>
            </a:r>
            <a:r>
              <a:rPr lang="ru-RU" sz="3200" dirty="0" err="1" smtClean="0"/>
              <a:t>randint</a:t>
            </a:r>
            <a:r>
              <a:rPr lang="ru-RU" sz="3200" dirty="0"/>
              <a:t>() осуществляется не напрямую, а через содержащий ее модуль </a:t>
            </a:r>
            <a:r>
              <a:rPr lang="ru-RU" sz="3200" dirty="0" err="1"/>
              <a:t>random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271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2052918"/>
            <a:ext cx="9869488" cy="4195481"/>
          </a:xfrm>
        </p:spPr>
        <p:txBody>
          <a:bodyPr>
            <a:normAutofit/>
          </a:bodyPr>
          <a:lstStyle/>
          <a:p>
            <a:r>
              <a:rPr lang="ru-RU" sz="3200" dirty="0"/>
              <a:t>Запись </a:t>
            </a:r>
            <a:r>
              <a:rPr lang="ru-RU" sz="3200" dirty="0" err="1"/>
              <a:t>random</a:t>
            </a:r>
            <a:r>
              <a:rPr lang="ru-RU" sz="3200" dirty="0"/>
              <a:t>. </a:t>
            </a:r>
            <a:r>
              <a:rPr lang="ru-RU" sz="3200" dirty="0" err="1" smtClean="0"/>
              <a:t>randint</a:t>
            </a:r>
            <a:r>
              <a:rPr lang="ru-RU" sz="3200" dirty="0" smtClean="0"/>
              <a:t> </a:t>
            </a:r>
            <a:r>
              <a:rPr lang="ru-RU" sz="3200" dirty="0"/>
              <a:t>С) в точечной нотации значит, что функция </a:t>
            </a:r>
            <a:r>
              <a:rPr lang="ru-RU" sz="3200" dirty="0" err="1" smtClean="0"/>
              <a:t>randint</a:t>
            </a:r>
            <a:r>
              <a:rPr lang="ru-RU" sz="3200" dirty="0" smtClean="0"/>
              <a:t> </a:t>
            </a:r>
            <a:r>
              <a:rPr lang="ru-RU" sz="3200" dirty="0"/>
              <a:t>С) принадлежит модулю </a:t>
            </a:r>
            <a:r>
              <a:rPr lang="ru-RU" sz="3200" dirty="0" err="1"/>
              <a:t>random</a:t>
            </a:r>
            <a:r>
              <a:rPr lang="ru-RU" sz="3200" dirty="0"/>
              <a:t>. С помощью точечной нотации осуществляется доступ к </a:t>
            </a:r>
            <a:r>
              <a:rPr lang="ru-RU" sz="3200" dirty="0" smtClean="0"/>
              <a:t>равным </a:t>
            </a:r>
            <a:r>
              <a:rPr lang="ru-RU" sz="3200" dirty="0"/>
              <a:t>составляющим импортированных модулей. </a:t>
            </a:r>
          </a:p>
        </p:txBody>
      </p:sp>
    </p:spTree>
    <p:extLst>
      <p:ext uri="{BB962C8B-B14F-4D97-AF65-F5344CB8AC3E}">
        <p14:creationId xmlns:p14="http://schemas.microsoft.com/office/powerpoint/2010/main" val="651524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Функция </a:t>
            </a:r>
            <a:r>
              <a:rPr lang="ru-RU" sz="3200" dirty="0" err="1" smtClean="0"/>
              <a:t>randint</a:t>
            </a:r>
            <a:r>
              <a:rPr lang="ru-RU" sz="3200" dirty="0"/>
              <a:t>() принимает два целочисленных </a:t>
            </a:r>
            <a:r>
              <a:rPr lang="ru-RU" sz="3200" dirty="0" smtClean="0"/>
              <a:t>аргумента </a:t>
            </a:r>
            <a:r>
              <a:rPr lang="ru-RU" sz="3200" dirty="0"/>
              <a:t>и возвращает случайное целое число, лежащее в диапазоне между ними.</a:t>
            </a:r>
          </a:p>
        </p:txBody>
      </p:sp>
    </p:spTree>
    <p:extLst>
      <p:ext uri="{BB962C8B-B14F-4D97-AF65-F5344CB8AC3E}">
        <p14:creationId xmlns:p14="http://schemas.microsoft.com/office/powerpoint/2010/main" val="2090496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91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Применение функции randint() </vt:lpstr>
      <vt:lpstr>Применение функции randint() 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функции randint() </dc:title>
  <dc:creator>Хмячина Екатерина Алексеевна</dc:creator>
  <cp:lastModifiedBy>Хмячина Екатерина Алексеевна</cp:lastModifiedBy>
  <cp:revision>1</cp:revision>
  <dcterms:created xsi:type="dcterms:W3CDTF">2020-02-14T06:09:45Z</dcterms:created>
  <dcterms:modified xsi:type="dcterms:W3CDTF">2020-02-14T06:12:48Z</dcterms:modified>
</cp:coreProperties>
</file>