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6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89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79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2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65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4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61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44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18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79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2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CA2BD98-B9CF-4385-82B8-292B2F2031A3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DA7758-5BC4-4575-8195-C5B6624DD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20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3522B-A9EF-46C8-B629-2A689F87DD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Программирование циклов с заданным условием окончания работы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E5714D-BD80-4A53-BE46-90B0CA794B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42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F8EC2-C4B8-47A7-9105-696EDDC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циклов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33DF6F-A405-44A7-88A0-DD3CE1455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мире </a:t>
            </a:r>
            <a:r>
              <a:rPr lang="ru-RU" dirty="0" err="1"/>
              <a:t>Python</a:t>
            </a:r>
            <a:r>
              <a:rPr lang="ru-RU" dirty="0"/>
              <a:t> есть два типа циклов:</a:t>
            </a:r>
          </a:p>
          <a:p>
            <a:r>
              <a:rPr lang="ru-RU" dirty="0"/>
              <a:t>Цикл </a:t>
            </a:r>
            <a:r>
              <a:rPr lang="ru-RU" b="1" dirty="0" err="1"/>
              <a:t>for</a:t>
            </a:r>
            <a:endParaRPr lang="ru-RU" dirty="0"/>
          </a:p>
          <a:p>
            <a:r>
              <a:rPr lang="ru-RU" dirty="0"/>
              <a:t>Цикл </a:t>
            </a:r>
            <a:r>
              <a:rPr lang="ru-RU" b="1" dirty="0" err="1"/>
              <a:t>while</a:t>
            </a:r>
            <a:endParaRPr lang="ru-RU" b="1" dirty="0"/>
          </a:p>
          <a:p>
            <a:r>
              <a:rPr lang="ru-RU" dirty="0"/>
              <a:t>Циклы используются в тех случаях, когда нам нужно сделать что-нибудь много раз.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43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C2721-C50E-4FBE-B564-BBBD917C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Цикл </a:t>
            </a:r>
            <a:r>
              <a:rPr lang="en-US" b="1" dirty="0"/>
              <a:t>for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A43FD-74A7-410D-8CC0-E5C281003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Функция </a:t>
            </a:r>
            <a:r>
              <a:rPr lang="ru-RU" b="1" dirty="0" err="1"/>
              <a:t>range</a:t>
            </a:r>
            <a:r>
              <a:rPr lang="ru-RU" dirty="0"/>
              <a:t> лишь делает результат несколько меньшим. </a:t>
            </a:r>
            <a:r>
              <a:rPr lang="ru-RU" b="1" dirty="0"/>
              <a:t>Цикл </a:t>
            </a:r>
            <a:r>
              <a:rPr lang="ru-RU" b="1" dirty="0" err="1"/>
              <a:t>for</a:t>
            </a:r>
            <a:r>
              <a:rPr lang="ru-RU" dirty="0"/>
              <a:t> может обходить любой итератор </a:t>
            </a:r>
            <a:r>
              <a:rPr lang="ru-RU" dirty="0" err="1"/>
              <a:t>Python</a:t>
            </a:r>
            <a:r>
              <a:rPr lang="ru-RU" dirty="0"/>
              <a:t>.</a:t>
            </a:r>
            <a:endParaRPr lang="en-US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D5A852-9C6F-42E9-9BA0-88B5DA8F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3019425"/>
            <a:ext cx="30861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1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29DF2-6309-49F2-9B1C-1B12D4FE2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4B5B4D0-543D-4B17-93A4-01B9A79E38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480" y="1556004"/>
            <a:ext cx="5462905" cy="187299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C695C75-43FD-4E5A-B7E1-CE5838701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503" y="3498712"/>
            <a:ext cx="4700969" cy="239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7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0A1C-31D7-46E1-BCBB-5508991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Цикл </a:t>
            </a:r>
            <a:r>
              <a:rPr lang="en-US" b="1" dirty="0"/>
              <a:t>while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0F92CE-4806-44F2-BA5D-19D4CC49D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Цикл </a:t>
            </a:r>
            <a:r>
              <a:rPr lang="ru-RU" b="1" dirty="0" err="1"/>
              <a:t>while</a:t>
            </a:r>
            <a:r>
              <a:rPr lang="ru-RU" dirty="0"/>
              <a:t> также используется для </a:t>
            </a:r>
            <a:r>
              <a:rPr lang="ru-RU" b="1" dirty="0"/>
              <a:t>повторения частей кода</a:t>
            </a:r>
            <a:r>
              <a:rPr lang="ru-RU" dirty="0"/>
              <a:t>, но вместо зацикливания на n количество раз, он выполняет работу до тех пор, пока не </a:t>
            </a:r>
            <a:r>
              <a:rPr lang="ru-RU" b="1" dirty="0"/>
              <a:t>достигнет определенного условия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47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414FC-923F-470D-9E8F-937A6B3BF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CB411CC-03D5-4EAC-868D-6A24AB712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8536" y="2198369"/>
            <a:ext cx="3749707" cy="246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7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9BBFC-612E-4773-8E3B-11F22EBE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Оператор </a:t>
            </a:r>
            <a:r>
              <a:rPr lang="en-US" b="1" dirty="0"/>
              <a:t>else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632D05-2A7E-45C4-A791-14A6C9F1B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Оператор </a:t>
            </a:r>
            <a:r>
              <a:rPr lang="ru-RU" b="1" dirty="0" err="1"/>
              <a:t>else</a:t>
            </a:r>
            <a:r>
              <a:rPr lang="ru-RU" dirty="0"/>
              <a:t> в циклах выполняется только в том случае, если цикл выполнен успешно. Главная задача </a:t>
            </a:r>
            <a:r>
              <a:rPr lang="ru-RU" b="1" dirty="0"/>
              <a:t>оператора </a:t>
            </a:r>
            <a:r>
              <a:rPr lang="ru-RU" b="1" dirty="0" err="1"/>
              <a:t>else</a:t>
            </a:r>
            <a:r>
              <a:rPr lang="ru-RU" dirty="0"/>
              <a:t>, это поиск объектов.</a:t>
            </a:r>
          </a:p>
          <a:p>
            <a:pPr marL="45720" indent="0">
              <a:buNone/>
            </a:pP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7DFFBE9-FF6B-4431-B05A-53E374786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035" y="3162300"/>
            <a:ext cx="4876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8079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71</TotalTime>
  <Words>114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Corbel</vt:lpstr>
      <vt:lpstr>Базис</vt:lpstr>
      <vt:lpstr>Программирование циклов с заданным условием окончания работы</vt:lpstr>
      <vt:lpstr>Типы циклов</vt:lpstr>
      <vt:lpstr>Цикл for</vt:lpstr>
      <vt:lpstr>Примеры</vt:lpstr>
      <vt:lpstr>Цикл while</vt:lpstr>
      <vt:lpstr>Пример</vt:lpstr>
      <vt:lpstr>Оператор else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Программирование циклов с заданным условием окончания работы</dc:title>
  <dc:creator>Катюшка</dc:creator>
  <cp:lastModifiedBy>Катюшка</cp:lastModifiedBy>
  <cp:revision>5</cp:revision>
  <dcterms:created xsi:type="dcterms:W3CDTF">2020-04-27T07:52:42Z</dcterms:created>
  <dcterms:modified xsi:type="dcterms:W3CDTF">2020-04-27T10:32:04Z</dcterms:modified>
</cp:coreProperties>
</file>