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61279" autoAdjust="0"/>
  </p:normalViewPr>
  <p:slideViewPr>
    <p:cSldViewPr snapToGrid="0">
      <p:cViewPr varScale="1">
        <p:scale>
          <a:sx n="70" d="100"/>
          <a:sy n="70" d="100"/>
        </p:scale>
        <p:origin x="20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268E1F-1419-4BEE-91BC-D4354CB105B2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DBB057-9B4E-464E-ABBB-7E49F8157C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8873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BB057-9B4E-464E-ABBB-7E49F8157C87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53784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BB057-9B4E-464E-ABBB-7E49F8157C87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3403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47374-7317-4167-ACBF-B3079110734C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C7D2-F1D8-4BAE-8212-564F0B0DD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2245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47374-7317-4167-ACBF-B3079110734C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C7D2-F1D8-4BAE-8212-564F0B0DD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3167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47374-7317-4167-ACBF-B3079110734C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C7D2-F1D8-4BAE-8212-564F0B0DD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4773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47374-7317-4167-ACBF-B3079110734C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C7D2-F1D8-4BAE-8212-564F0B0DD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5744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47374-7317-4167-ACBF-B3079110734C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C7D2-F1D8-4BAE-8212-564F0B0DD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3776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47374-7317-4167-ACBF-B3079110734C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C7D2-F1D8-4BAE-8212-564F0B0DD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920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47374-7317-4167-ACBF-B3079110734C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C7D2-F1D8-4BAE-8212-564F0B0DD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426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47374-7317-4167-ACBF-B3079110734C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C7D2-F1D8-4BAE-8212-564F0B0DD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106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47374-7317-4167-ACBF-B3079110734C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C7D2-F1D8-4BAE-8212-564F0B0DD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457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47374-7317-4167-ACBF-B3079110734C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C7D2-F1D8-4BAE-8212-564F0B0DD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7187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47374-7317-4167-ACBF-B3079110734C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C7D2-F1D8-4BAE-8212-564F0B0DD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1065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47374-7317-4167-ACBF-B3079110734C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1C7D2-F1D8-4BAE-8212-564F0B0DD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43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Типы переменных</a:t>
            </a:r>
            <a:endParaRPr lang="ru-RU" b="1" dirty="0"/>
          </a:p>
        </p:txBody>
      </p:sp>
      <p:sp>
        <p:nvSpPr>
          <p:cNvPr id="4" name="Блок-схема: типовой процесс 3"/>
          <p:cNvSpPr/>
          <p:nvPr/>
        </p:nvSpPr>
        <p:spPr>
          <a:xfrm>
            <a:off x="2226425" y="2236123"/>
            <a:ext cx="7739149" cy="1546168"/>
          </a:xfrm>
          <a:prstGeom prst="flowChartPredefinedProcess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79014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Решение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dist</a:t>
            </a:r>
            <a:r>
              <a:rPr lang="en-US" dirty="0" smtClean="0"/>
              <a:t>=0</a:t>
            </a:r>
            <a:br>
              <a:rPr lang="en-US" dirty="0" smtClean="0"/>
            </a:br>
            <a:r>
              <a:rPr lang="en-US" dirty="0" smtClean="0"/>
              <a:t>speed=0</a:t>
            </a:r>
          </a:p>
          <a:p>
            <a:r>
              <a:rPr lang="en-US" dirty="0" err="1" smtClean="0"/>
              <a:t>dist</a:t>
            </a:r>
            <a:r>
              <a:rPr lang="en-US" dirty="0" smtClean="0"/>
              <a:t>=</a:t>
            </a:r>
            <a:r>
              <a:rPr lang="en-US" dirty="0" err="1" smtClean="0"/>
              <a:t>int</a:t>
            </a:r>
            <a:r>
              <a:rPr lang="en-US" dirty="0" smtClean="0"/>
              <a:t>(input())</a:t>
            </a:r>
            <a:br>
              <a:rPr lang="en-US" dirty="0" smtClean="0"/>
            </a:br>
            <a:r>
              <a:rPr lang="en-US" dirty="0" smtClean="0"/>
              <a:t>speed=</a:t>
            </a:r>
            <a:r>
              <a:rPr lang="en-US" dirty="0" err="1" smtClean="0"/>
              <a:t>int</a:t>
            </a:r>
            <a:r>
              <a:rPr lang="en-US" dirty="0" smtClean="0"/>
              <a:t>(input())</a:t>
            </a:r>
            <a:br>
              <a:rPr lang="en-US" dirty="0" smtClean="0"/>
            </a:br>
            <a:r>
              <a:rPr lang="en-US" dirty="0" smtClean="0"/>
              <a:t>time=</a:t>
            </a:r>
            <a:r>
              <a:rPr lang="en-US" dirty="0" err="1" smtClean="0"/>
              <a:t>dist</a:t>
            </a:r>
            <a:r>
              <a:rPr lang="en-US" dirty="0" smtClean="0"/>
              <a:t>*60/speed</a:t>
            </a:r>
          </a:p>
          <a:p>
            <a:r>
              <a:rPr lang="en-US" dirty="0" smtClean="0"/>
              <a:t>print(time)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38200" y="1825625"/>
            <a:ext cx="8614756" cy="2638310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0437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Задача 2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Необходимо написать программу, которая будет учитывать расход топлива автомобиля</a:t>
            </a:r>
            <a:r>
              <a:rPr lang="en-US" dirty="0" smtClean="0"/>
              <a:t> </a:t>
            </a:r>
            <a:r>
              <a:rPr lang="ru-RU" dirty="0" smtClean="0"/>
              <a:t> в литрах. Использовать дробные значения.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consum</a:t>
            </a:r>
            <a:r>
              <a:rPr lang="en-US" dirty="0" smtClean="0"/>
              <a:t> – </a:t>
            </a:r>
            <a:r>
              <a:rPr lang="ru-RU" dirty="0" smtClean="0"/>
              <a:t>средний расход топлива</a:t>
            </a:r>
            <a:endParaRPr lang="en-US" dirty="0" smtClean="0"/>
          </a:p>
          <a:p>
            <a:r>
              <a:rPr lang="en-US" dirty="0"/>
              <a:t>r</a:t>
            </a:r>
            <a:r>
              <a:rPr lang="en-US" dirty="0" smtClean="0"/>
              <a:t>esult</a:t>
            </a:r>
            <a:r>
              <a:rPr lang="ru-RU" dirty="0" smtClean="0"/>
              <a:t> = </a:t>
            </a:r>
            <a:r>
              <a:rPr lang="en-US" dirty="0" err="1" smtClean="0"/>
              <a:t>consum</a:t>
            </a:r>
            <a:r>
              <a:rPr lang="en-US" dirty="0" smtClean="0"/>
              <a:t>*</a:t>
            </a:r>
            <a:r>
              <a:rPr lang="en-US" dirty="0" err="1" smtClean="0"/>
              <a:t>dist</a:t>
            </a:r>
            <a:r>
              <a:rPr lang="en-US" dirty="0" smtClean="0"/>
              <a:t>/100</a:t>
            </a:r>
          </a:p>
          <a:p>
            <a:r>
              <a:rPr lang="en-US" dirty="0" smtClean="0"/>
              <a:t>float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38200" y="3674598"/>
            <a:ext cx="6818194" cy="2169622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870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Р</a:t>
            </a:r>
            <a:r>
              <a:rPr lang="ru-RU" b="1" dirty="0" smtClean="0"/>
              <a:t>ешение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</a:t>
            </a:r>
            <a:r>
              <a:rPr lang="en-US" dirty="0" err="1" smtClean="0"/>
              <a:t>omsum</a:t>
            </a:r>
            <a:r>
              <a:rPr lang="en-US" dirty="0" smtClean="0"/>
              <a:t> = 0</a:t>
            </a:r>
          </a:p>
          <a:p>
            <a:r>
              <a:rPr lang="en-US" dirty="0" err="1"/>
              <a:t>d</a:t>
            </a:r>
            <a:r>
              <a:rPr lang="en-US" dirty="0" err="1" smtClean="0"/>
              <a:t>ist</a:t>
            </a:r>
            <a:r>
              <a:rPr lang="en-US" dirty="0" smtClean="0"/>
              <a:t> = 0</a:t>
            </a:r>
          </a:p>
          <a:p>
            <a:r>
              <a:rPr lang="en-US" dirty="0" err="1"/>
              <a:t>c</a:t>
            </a:r>
            <a:r>
              <a:rPr lang="en-US" dirty="0" err="1" smtClean="0"/>
              <a:t>onsum</a:t>
            </a:r>
            <a:r>
              <a:rPr lang="en-US" dirty="0" smtClean="0"/>
              <a:t> =  float(input())</a:t>
            </a:r>
          </a:p>
          <a:p>
            <a:r>
              <a:rPr lang="en-US" dirty="0" err="1" smtClean="0"/>
              <a:t>dist</a:t>
            </a:r>
            <a:r>
              <a:rPr lang="en-US" dirty="0" smtClean="0"/>
              <a:t> =  float(input())</a:t>
            </a:r>
          </a:p>
          <a:p>
            <a:r>
              <a:rPr lang="en-US" dirty="0" smtClean="0"/>
              <a:t>result=</a:t>
            </a:r>
            <a:r>
              <a:rPr lang="ru-RU" dirty="0" smtClean="0"/>
              <a:t> </a:t>
            </a:r>
            <a:r>
              <a:rPr lang="en-US" dirty="0" err="1" smtClean="0"/>
              <a:t>consum</a:t>
            </a:r>
            <a:r>
              <a:rPr lang="en-US" dirty="0" smtClean="0"/>
              <a:t>*</a:t>
            </a:r>
            <a:r>
              <a:rPr lang="en-US" dirty="0" err="1" smtClean="0"/>
              <a:t>dist</a:t>
            </a:r>
            <a:r>
              <a:rPr lang="en-US" dirty="0" smtClean="0"/>
              <a:t>/100</a:t>
            </a:r>
          </a:p>
          <a:p>
            <a:r>
              <a:rPr lang="en-US" dirty="0" smtClean="0"/>
              <a:t>print(result)</a:t>
            </a:r>
            <a:endParaRPr lang="en-US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38200" y="1690688"/>
            <a:ext cx="7418696" cy="3222506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7090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798599" y="1468669"/>
            <a:ext cx="10515600" cy="2852737"/>
          </a:xfrm>
        </p:spPr>
        <p:txBody>
          <a:bodyPr/>
          <a:lstStyle/>
          <a:p>
            <a:r>
              <a:rPr lang="en-US" b="1" dirty="0"/>
              <a:t>bool</a:t>
            </a:r>
            <a:r>
              <a:rPr lang="en-US" dirty="0"/>
              <a:t>, </a:t>
            </a:r>
            <a:r>
              <a:rPr lang="en-US" b="1" dirty="0" err="1"/>
              <a:t>int</a:t>
            </a:r>
            <a:r>
              <a:rPr lang="en-US" dirty="0"/>
              <a:t>, </a:t>
            </a:r>
            <a:r>
              <a:rPr lang="en-US" b="1" dirty="0" smtClean="0"/>
              <a:t>float</a:t>
            </a:r>
            <a:r>
              <a:rPr lang="ru-RU" b="1" dirty="0" smtClean="0"/>
              <a:t> </a:t>
            </a:r>
            <a:r>
              <a:rPr lang="en-US" dirty="0" smtClean="0"/>
              <a:t>и</a:t>
            </a:r>
            <a:r>
              <a:rPr lang="en-US" dirty="0"/>
              <a:t> </a:t>
            </a:r>
            <a:r>
              <a:rPr lang="en-US" b="1" dirty="0" err="1"/>
              <a:t>str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98599" y="3258589"/>
            <a:ext cx="8777663" cy="1062817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8205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962890" y="1360112"/>
            <a:ext cx="10515600" cy="4882746"/>
          </a:xfrm>
        </p:spPr>
        <p:txBody>
          <a:bodyPr/>
          <a:lstStyle/>
          <a:p>
            <a:r>
              <a:rPr lang="ru-RU" dirty="0"/>
              <a:t>Тип </a:t>
            </a:r>
            <a:r>
              <a:rPr lang="ru-RU" b="1" dirty="0" err="1"/>
              <a:t>bool</a:t>
            </a:r>
            <a:r>
              <a:rPr lang="ru-RU" dirty="0"/>
              <a:t> представляет два логических значения: </a:t>
            </a:r>
            <a:r>
              <a:rPr lang="ru-RU" b="1" dirty="0" err="1"/>
              <a:t>True</a:t>
            </a:r>
            <a:r>
              <a:rPr lang="ru-RU" dirty="0"/>
              <a:t> (верно, истина) или </a:t>
            </a:r>
            <a:r>
              <a:rPr lang="ru-RU" b="1" dirty="0" err="1"/>
              <a:t>False</a:t>
            </a:r>
            <a:r>
              <a:rPr lang="ru-RU" dirty="0"/>
              <a:t> (неверно, ложь). Значение </a:t>
            </a:r>
            <a:r>
              <a:rPr lang="ru-RU" b="1" dirty="0" err="1"/>
              <a:t>True</a:t>
            </a:r>
            <a:r>
              <a:rPr lang="ru-RU" dirty="0"/>
              <a:t> служит для того, чтобы показать, что что-то истинно. Тогда как значение </a:t>
            </a:r>
            <a:r>
              <a:rPr lang="ru-RU" b="1" dirty="0" err="1"/>
              <a:t>False</a:t>
            </a:r>
            <a:r>
              <a:rPr lang="ru-RU" dirty="0"/>
              <a:t>, наоборот, показывает, что что-то ложно. Пример переменных данного типа: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7344" y="3682539"/>
            <a:ext cx="6683519" cy="1656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855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6511" y="2066695"/>
            <a:ext cx="10515600" cy="4351338"/>
          </a:xfrm>
        </p:spPr>
        <p:txBody>
          <a:bodyPr/>
          <a:lstStyle/>
          <a:p>
            <a:r>
              <a:rPr lang="ru-RU" dirty="0"/>
              <a:t>Тип </a:t>
            </a:r>
            <a:r>
              <a:rPr lang="ru-RU" b="1" dirty="0" err="1"/>
              <a:t>int</a:t>
            </a:r>
            <a:r>
              <a:rPr lang="ru-RU" dirty="0"/>
              <a:t> представляет целое число, например, 1, 4, 8, 50. Пример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4163" y="3034145"/>
            <a:ext cx="6600296" cy="1616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533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Тип </a:t>
            </a:r>
            <a:r>
              <a:rPr lang="ru-RU" b="1" dirty="0" err="1"/>
              <a:t>float</a:t>
            </a:r>
            <a:r>
              <a:rPr lang="ru-RU" dirty="0"/>
              <a:t> представляет число с плавающей точкой, например, 1.2 или 34.76. В </a:t>
            </a:r>
            <a:r>
              <a:rPr lang="ru-RU" dirty="0" smtClean="0"/>
              <a:t>качестве </a:t>
            </a:r>
            <a:r>
              <a:rPr lang="ru-RU" dirty="0"/>
              <a:t>разделителя целой и дробной частей используется точка.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6057" y="3333404"/>
            <a:ext cx="6299886" cy="1839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428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Тип </a:t>
            </a:r>
            <a:r>
              <a:rPr lang="ru-RU" b="1" dirty="0" err="1"/>
              <a:t>str</a:t>
            </a:r>
            <a:r>
              <a:rPr lang="ru-RU" dirty="0"/>
              <a:t> представляет строки. Строка представляет последовательность символов, заключенную в одинарные или двойные кавычки, например "</a:t>
            </a:r>
            <a:r>
              <a:rPr lang="ru-RU" dirty="0" err="1"/>
              <a:t>hello</a:t>
            </a:r>
            <a:r>
              <a:rPr lang="ru-RU" dirty="0"/>
              <a:t>" и '</a:t>
            </a:r>
            <a:r>
              <a:rPr lang="ru-RU" dirty="0" err="1"/>
              <a:t>hello</a:t>
            </a:r>
            <a:r>
              <a:rPr lang="ru-RU" dirty="0"/>
              <a:t>'.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4153" y="3591098"/>
            <a:ext cx="8663694" cy="1560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359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Задачи</a:t>
            </a:r>
            <a:endParaRPr lang="ru-RU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31850" y="3408218"/>
            <a:ext cx="8777663" cy="1062817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4483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/>
              <a:t>Любая задача должна быть оформлена</a:t>
            </a:r>
            <a:r>
              <a:rPr lang="ru-RU" b="1" dirty="0" smtClean="0"/>
              <a:t>, иначе это всего лишь код </a:t>
            </a:r>
            <a:r>
              <a:rPr lang="ru-RU" b="1" i="1" dirty="0" smtClean="0"/>
              <a:t>без определенного назначения</a:t>
            </a:r>
            <a:endParaRPr lang="ru-RU" b="1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31850" y="2088108"/>
            <a:ext cx="10372962" cy="2573996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325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73908" y="373438"/>
            <a:ext cx="10515600" cy="1325563"/>
          </a:xfrm>
        </p:spPr>
        <p:txBody>
          <a:bodyPr/>
          <a:lstStyle/>
          <a:p>
            <a:r>
              <a:rPr lang="ru-RU" b="1" dirty="0" smtClean="0"/>
              <a:t>Задача 1</a:t>
            </a:r>
            <a:endParaRPr lang="ru-RU" b="1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73908" y="178406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Написать программу, для вычисления времени используя следующие компоненты (с комментариями в аргументе, которые показывают какие данные вводить). Использовать только целые числа:</a:t>
            </a:r>
            <a:br>
              <a:rPr lang="ru-RU" dirty="0" smtClean="0"/>
            </a:br>
            <a:endParaRPr lang="ru-RU" dirty="0" smtClean="0"/>
          </a:p>
          <a:p>
            <a:pPr marL="0" indent="0">
              <a:buNone/>
            </a:pPr>
            <a:r>
              <a:rPr lang="en-US" dirty="0" err="1" smtClean="0"/>
              <a:t>dist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speed</a:t>
            </a:r>
          </a:p>
          <a:p>
            <a:pPr marL="0" indent="0">
              <a:buNone/>
            </a:pPr>
            <a:r>
              <a:rPr lang="en-US" dirty="0" smtClean="0"/>
              <a:t>print</a:t>
            </a:r>
          </a:p>
          <a:p>
            <a:pPr marL="0" indent="0">
              <a:buNone/>
            </a:pPr>
            <a:r>
              <a:rPr lang="en-US" dirty="0" err="1"/>
              <a:t>d</a:t>
            </a:r>
            <a:r>
              <a:rPr lang="en-US" dirty="0" err="1" smtClean="0"/>
              <a:t>ist</a:t>
            </a:r>
            <a:r>
              <a:rPr lang="en-US" dirty="0" smtClean="0"/>
              <a:t>*60/speed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73908" y="3742837"/>
            <a:ext cx="4072659" cy="2169622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8065826" y="3959730"/>
            <a:ext cx="4926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/>
              <a:t>Dist</a:t>
            </a:r>
            <a:r>
              <a:rPr lang="en-US" i="1" dirty="0" smtClean="0"/>
              <a:t> – </a:t>
            </a:r>
            <a:r>
              <a:rPr lang="ru-RU" i="1" dirty="0" smtClean="0"/>
              <a:t>расстояние</a:t>
            </a:r>
          </a:p>
          <a:p>
            <a:r>
              <a:rPr lang="en-US" i="1" dirty="0" smtClean="0"/>
              <a:t>Speed –</a:t>
            </a:r>
            <a:r>
              <a:rPr lang="ru-RU" i="1" dirty="0" smtClean="0"/>
              <a:t> средняя скорость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8372550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261</Words>
  <Application>Microsoft Office PowerPoint</Application>
  <PresentationFormat>Широкоэкранный</PresentationFormat>
  <Paragraphs>36</Paragraphs>
  <Slides>12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Тема Office</vt:lpstr>
      <vt:lpstr>Типы переменных</vt:lpstr>
      <vt:lpstr>bool, int, float и str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Задачи</vt:lpstr>
      <vt:lpstr>Любая задача должна быть оформлена, иначе это всего лишь код без определенного назначения</vt:lpstr>
      <vt:lpstr>Задача 1</vt:lpstr>
      <vt:lpstr>Решение</vt:lpstr>
      <vt:lpstr>Задача 2</vt:lpstr>
      <vt:lpstr>Решение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Типы переменных</dc:title>
  <dc:creator>Хмячина Е.А.</dc:creator>
  <cp:lastModifiedBy>Хмячина Е.А.</cp:lastModifiedBy>
  <cp:revision>4</cp:revision>
  <dcterms:created xsi:type="dcterms:W3CDTF">2022-09-21T09:07:02Z</dcterms:created>
  <dcterms:modified xsi:type="dcterms:W3CDTF">2022-09-21T09:59:31Z</dcterms:modified>
</cp:coreProperties>
</file>