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56311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1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03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00543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6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34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1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074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44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E18F829-F254-4160-860B-026706899D2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5C22E17-7AFE-460A-8320-F353FBEE0E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722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1768" y="308472"/>
            <a:ext cx="12523472" cy="610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3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Материнская плата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Материнская плата - к ней подключены все остальные устройства системного блока. Через материнскую плату происходит обмен информацией, и их питание электроэнергией. Часть из основных комплектующих компьютера, например, процессор или видеокарта, устанавливается непосредственно на саму материнскую плату в предназначенный для этого разъем. Другая часть комплектующих, например, жёсткий диск или блок питания, подключается к материнской плате с помощью специальных кабелей.</a:t>
            </a:r>
          </a:p>
        </p:txBody>
      </p:sp>
    </p:spTree>
    <p:extLst>
      <p:ext uri="{BB962C8B-B14F-4D97-AF65-F5344CB8AC3E}">
        <p14:creationId xmlns:p14="http://schemas.microsoft.com/office/powerpoint/2010/main" val="2230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Центральный процессор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Центральный процессор. На предыдущем занятии мы говорили, что процессор — это микросхема и одновременно мозг компьютера, потому что он отвечает за выполнение всех операций. Чем лучше процессор, тем быстрее он будет выполнять операции, соответственно компьютер будет работать быстрее.</a:t>
            </a:r>
          </a:p>
        </p:txBody>
      </p:sp>
    </p:spTree>
    <p:extLst>
      <p:ext uri="{BB962C8B-B14F-4D97-AF65-F5344CB8AC3E}">
        <p14:creationId xmlns:p14="http://schemas.microsoft.com/office/powerpoint/2010/main" val="61656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Оперативная память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Оперативная память предназначена для временного хранения данных. Например, она хранит буфер обмена, информации о запущенных программах, спящий режим компьютера и другие временные данные. После выключения компьютера данные из нее полностью удаляются.</a:t>
            </a:r>
          </a:p>
        </p:txBody>
      </p:sp>
    </p:spTree>
    <p:extLst>
      <p:ext uri="{BB962C8B-B14F-4D97-AF65-F5344CB8AC3E}">
        <p14:creationId xmlns:p14="http://schemas.microsoft.com/office/powerpoint/2010/main" val="310626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Жесткий диск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Жесткий диск представляет собой магнитный диск в герметичном корпусе, который служит для длительного хранения информации. На нем расположены программы, управляющие работой компьютера и файлы пользователя. В отличие от оперативной памяти он предназначен для длительного хранения файлов. Также, в последнее время распространились SSD диски.</a:t>
            </a:r>
          </a:p>
        </p:txBody>
      </p:sp>
    </p:spTree>
    <p:extLst>
      <p:ext uri="{BB962C8B-B14F-4D97-AF65-F5344CB8AC3E}">
        <p14:creationId xmlns:p14="http://schemas.microsoft.com/office/powerpoint/2010/main" val="259433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Карты расширения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Видеокарта предназначена для связи системного блока и монитора, передает изображение на монитор и производит часть вычислений по подготовке изображения для монитора. Видеокарта (графическая карта или плата) – это устройство преобразующее изображение, которое находится в памяти компьютера в видеосигнал для монитора, который подключен к видеокарте;</a:t>
            </a:r>
          </a:p>
          <a:p>
            <a:pPr marL="0" indent="0">
              <a:buNone/>
            </a:pPr>
            <a:r>
              <a:rPr lang="ru-RU" dirty="0"/>
              <a:t>Звуковая карта предназначена для подготовки звуков, воспроизводимых колонками, в том числе для записи звука с микрофона. Обычно она встроена в материнскую плату, но бывает что изначально качество стандартной карты владельца компьютера не устраивает, и он покупает другую звуковую карту.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65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Сетевая карта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Блок питания преобразует ток электрической сети в ток подходящий для внутренних компонентов компьютера. Нужен для того чтобы вышеописанные устройства работали.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77920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97</TotalTime>
  <Words>332</Words>
  <Application>Microsoft Office PowerPoint</Application>
  <PresentationFormat>Широкоэкранный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Презентация PowerPoint</vt:lpstr>
      <vt:lpstr>Материнская плата</vt:lpstr>
      <vt:lpstr>Центральный процессор</vt:lpstr>
      <vt:lpstr>Оперативная память</vt:lpstr>
      <vt:lpstr>Жесткий диск</vt:lpstr>
      <vt:lpstr>Карты расширения</vt:lpstr>
      <vt:lpstr>Сетевая карта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Хмячина Екатерина Алексеевна</dc:creator>
  <cp:lastModifiedBy>Хмячина Екатерина Алексеевна</cp:lastModifiedBy>
  <cp:revision>4</cp:revision>
  <dcterms:created xsi:type="dcterms:W3CDTF">2019-10-29T05:30:49Z</dcterms:created>
  <dcterms:modified xsi:type="dcterms:W3CDTF">2022-11-10T15:41:08Z</dcterms:modified>
</cp:coreProperties>
</file>