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66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10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7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0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03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4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70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77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66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92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7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4DB1F3-5D76-440B-9009-48CA4AF95B95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97D827A-274E-4251-A153-45E355097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9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477FC-C833-4534-A8F9-B9DB6C1235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Формы записи алгоритмов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F1C130-B0E8-4044-89D6-250F3DD5B4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КуМир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8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C0DB1-2370-48A8-9B0C-4756ACF5A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AA575C-B997-4C2F-AC04-E3740859C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Перечислите известные вам формы записи алгоритмов.</a:t>
            </a:r>
          </a:p>
          <a:p>
            <a:r>
              <a:rPr lang="ru-RU" dirty="0"/>
              <a:t>2. Что такое «Исполнитель»</a:t>
            </a:r>
          </a:p>
          <a:p>
            <a:r>
              <a:rPr lang="ru-RU" dirty="0"/>
              <a:t>3.  Какие геометрические фигуры используются в блок-схеме?</a:t>
            </a:r>
          </a:p>
        </p:txBody>
      </p:sp>
    </p:spTree>
    <p:extLst>
      <p:ext uri="{BB962C8B-B14F-4D97-AF65-F5344CB8AC3E}">
        <p14:creationId xmlns:p14="http://schemas.microsoft.com/office/powerpoint/2010/main" val="4008026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5C999-3819-4FC9-A2BD-E3AF430C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Исполнитель Чертежник в среде КУМИР</a:t>
            </a:r>
            <a:br>
              <a:rPr lang="ru-RU" b="1" dirty="0"/>
            </a:b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4390E6-7FEC-4F5C-AFB2-34CBBD7393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624" y="1123837"/>
            <a:ext cx="6520889" cy="416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21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DE9494-74EE-400C-95EE-351F1181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Исполнитель Чертежник в среде КУМИР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11A414-E2E6-422A-9D43-52BCE1AD2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Чертежник действует на координатной плоскости и предназначен для построения рисунков, чертежей и графиков.</a:t>
            </a:r>
          </a:p>
          <a:p>
            <a:r>
              <a:rPr lang="ru-RU" dirty="0"/>
              <a:t>Команды управления Чертежником - поднять перо, опустить перо, сместиться в точку (</a:t>
            </a:r>
            <a:r>
              <a:rPr lang="ru-RU" dirty="0" err="1"/>
              <a:t>арг</a:t>
            </a:r>
            <a:r>
              <a:rPr lang="ru-RU" dirty="0"/>
              <a:t> вещ </a:t>
            </a:r>
            <a:r>
              <a:rPr lang="ru-RU" dirty="0" err="1"/>
              <a:t>х,у</a:t>
            </a:r>
            <a:r>
              <a:rPr lang="ru-RU" dirty="0"/>
              <a:t>), сместиться на вектор (</a:t>
            </a:r>
            <a:r>
              <a:rPr lang="ru-RU" dirty="0" err="1"/>
              <a:t>арг</a:t>
            </a:r>
            <a:r>
              <a:rPr lang="ru-RU" dirty="0"/>
              <a:t> вещ </a:t>
            </a:r>
            <a:r>
              <a:rPr lang="ru-RU" dirty="0" err="1"/>
              <a:t>х,у</a:t>
            </a:r>
            <a:r>
              <a:rPr lang="ru-RU" dirty="0"/>
              <a:t>), установить цвет (лит наименование цвета), надпись (вещ </a:t>
            </a:r>
            <a:r>
              <a:rPr lang="ru-RU" dirty="0" err="1"/>
              <a:t>ширина_знакоместа</a:t>
            </a:r>
            <a:r>
              <a:rPr lang="ru-RU" dirty="0"/>
              <a:t>, лит текст). </a:t>
            </a:r>
          </a:p>
          <a:p>
            <a:r>
              <a:rPr lang="ru-RU" dirty="0"/>
              <a:t>В команде сместиться в точку в качестве (</a:t>
            </a:r>
            <a:r>
              <a:rPr lang="ru-RU" dirty="0" err="1"/>
              <a:t>х,у</a:t>
            </a:r>
            <a:r>
              <a:rPr lang="ru-RU" dirty="0"/>
              <a:t>) выступают абсолютные значения координат, а сместиться на вектор - значения приращений по соответствующим осям.</a:t>
            </a:r>
          </a:p>
          <a:p>
            <a:r>
              <a:rPr lang="ru-RU" dirty="0"/>
              <a:t>При перемещении опущенного пера за ним остается след - отрезок от старого положения пера до нового, а при перемещении с поднятым пером следа не остается).</a:t>
            </a:r>
          </a:p>
          <a:p>
            <a:r>
              <a:rPr lang="ru-RU" dirty="0"/>
              <a:t>Команда установить цвет задает цвет пера: ”черный”, ”белый”, ”красный”, ”оранжевый”, ”желтый”, ”зеленый”, ”голубой”, ”синий”, ”фиолетовый”. По умолчанию используется черный цвет. Названия цветов пишутся в кавычках.</a:t>
            </a:r>
          </a:p>
          <a:p>
            <a:r>
              <a:rPr lang="ru-RU" dirty="0"/>
              <a:t>При использовании исполнителя Чертежник программа должна начинаться со строчки «использовать Чертежник».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29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60875-11F6-414E-A9B3-C2F9E8F0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Команды чертежника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EB95CE4-C4A5-43B4-98D7-1BC79B29E6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8241" y="1294940"/>
            <a:ext cx="4480561" cy="426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49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01EB9-71F2-4ADE-8260-59180E9F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программы «Квадрат»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1BE380D-750C-4525-8F1B-3CA9946694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5858" y="1292269"/>
            <a:ext cx="7957502" cy="408387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8FD319-4FDA-4E86-AD87-249B48F02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737" y="3334205"/>
            <a:ext cx="420052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371100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42</TotalTime>
  <Words>224</Words>
  <Application>Microsoft Office PowerPoint</Application>
  <PresentationFormat>Широкоэкранный</PresentationFormat>
  <Paragraphs>16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Рамка</vt:lpstr>
      <vt:lpstr>Формы записи алгоритмов</vt:lpstr>
      <vt:lpstr>Вопросы</vt:lpstr>
      <vt:lpstr>Исполнитель Чертежник в среде КУМИР </vt:lpstr>
      <vt:lpstr>Исполнитель Чертежник в среде КУМИР</vt:lpstr>
      <vt:lpstr>Команды чертежника</vt:lpstr>
      <vt:lpstr>Пример программы «Квадрат»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записи алгоритмов</dc:title>
  <dc:creator>Катюшка</dc:creator>
  <cp:lastModifiedBy>Катюшка</cp:lastModifiedBy>
  <cp:revision>5</cp:revision>
  <dcterms:created xsi:type="dcterms:W3CDTF">2020-04-21T19:24:40Z</dcterms:created>
  <dcterms:modified xsi:type="dcterms:W3CDTF">2020-04-22T05:48:54Z</dcterms:modified>
</cp:coreProperties>
</file>