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95E10A5-5758-4EA6-A11E-3B353B9AB505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7BDACECA-93A0-4F5C-8C43-44B3007815D7}">
      <dgm:prSet phldrT="[Текст]" phldr="1"/>
      <dgm:spPr/>
      <dgm:t>
        <a:bodyPr/>
        <a:lstStyle/>
        <a:p>
          <a:endParaRPr lang="ru-RU" dirty="0"/>
        </a:p>
      </dgm:t>
    </dgm:pt>
    <dgm:pt modelId="{5E6F020B-9EE3-47B4-9D36-3E06E3BECAAE}" type="parTrans" cxnId="{0B4551FD-AB23-43A3-BB20-239BB55A10E2}">
      <dgm:prSet/>
      <dgm:spPr/>
      <dgm:t>
        <a:bodyPr/>
        <a:lstStyle/>
        <a:p>
          <a:endParaRPr lang="ru-RU"/>
        </a:p>
      </dgm:t>
    </dgm:pt>
    <dgm:pt modelId="{42E200B0-392D-48FE-8862-4C9FF56D16EE}" type="sibTrans" cxnId="{0B4551FD-AB23-43A3-BB20-239BB55A10E2}">
      <dgm:prSet/>
      <dgm:spPr/>
      <dgm:t>
        <a:bodyPr/>
        <a:lstStyle/>
        <a:p>
          <a:endParaRPr lang="ru-RU"/>
        </a:p>
      </dgm:t>
    </dgm:pt>
    <dgm:pt modelId="{E0E0AEDA-B131-4110-A61F-7FC8EC9C2BFF}" type="asst">
      <dgm:prSet phldrT="[Текст]" phldr="1"/>
      <dgm:spPr/>
      <dgm:t>
        <a:bodyPr/>
        <a:lstStyle/>
        <a:p>
          <a:endParaRPr lang="ru-RU"/>
        </a:p>
      </dgm:t>
    </dgm:pt>
    <dgm:pt modelId="{2D37671D-313D-4B5A-8ABD-32E4DEEF4AEF}" type="parTrans" cxnId="{28AEB8EE-2BDA-4EE9-B975-9BD200E253EB}">
      <dgm:prSet/>
      <dgm:spPr/>
      <dgm:t>
        <a:bodyPr/>
        <a:lstStyle/>
        <a:p>
          <a:endParaRPr lang="ru-RU"/>
        </a:p>
      </dgm:t>
    </dgm:pt>
    <dgm:pt modelId="{350DDB42-4727-4035-BDCE-894E12FC2D29}" type="sibTrans" cxnId="{28AEB8EE-2BDA-4EE9-B975-9BD200E253EB}">
      <dgm:prSet/>
      <dgm:spPr/>
      <dgm:t>
        <a:bodyPr/>
        <a:lstStyle/>
        <a:p>
          <a:endParaRPr lang="ru-RU"/>
        </a:p>
      </dgm:t>
    </dgm:pt>
    <dgm:pt modelId="{74DE9F36-DE2F-4CB7-A38D-0175179905D6}">
      <dgm:prSet phldrT="[Текст]" phldr="1"/>
      <dgm:spPr/>
      <dgm:t>
        <a:bodyPr/>
        <a:lstStyle/>
        <a:p>
          <a:endParaRPr lang="ru-RU"/>
        </a:p>
      </dgm:t>
    </dgm:pt>
    <dgm:pt modelId="{E70D6261-0130-4BC6-A0A8-2699502B3ACC}" type="parTrans" cxnId="{3F9282E2-DD68-4A63-8258-CE8D8E8C58C6}">
      <dgm:prSet/>
      <dgm:spPr/>
      <dgm:t>
        <a:bodyPr/>
        <a:lstStyle/>
        <a:p>
          <a:endParaRPr lang="ru-RU"/>
        </a:p>
      </dgm:t>
    </dgm:pt>
    <dgm:pt modelId="{62A2E1A5-CCB1-48C8-BB83-C6A8A7F8F77C}" type="sibTrans" cxnId="{3F9282E2-DD68-4A63-8258-CE8D8E8C58C6}">
      <dgm:prSet/>
      <dgm:spPr/>
      <dgm:t>
        <a:bodyPr/>
        <a:lstStyle/>
        <a:p>
          <a:endParaRPr lang="ru-RU"/>
        </a:p>
      </dgm:t>
    </dgm:pt>
    <dgm:pt modelId="{D15F08F3-9548-4D91-AE7D-FEE474BF40C7}">
      <dgm:prSet phldrT="[Текст]" phldr="1"/>
      <dgm:spPr/>
      <dgm:t>
        <a:bodyPr/>
        <a:lstStyle/>
        <a:p>
          <a:endParaRPr lang="ru-RU"/>
        </a:p>
      </dgm:t>
    </dgm:pt>
    <dgm:pt modelId="{02C8C54B-1399-4E1C-8145-FCEA90FFED8F}" type="parTrans" cxnId="{2F884D24-4863-4182-B375-E23CD3E22CDE}">
      <dgm:prSet/>
      <dgm:spPr/>
      <dgm:t>
        <a:bodyPr/>
        <a:lstStyle/>
        <a:p>
          <a:endParaRPr lang="ru-RU"/>
        </a:p>
      </dgm:t>
    </dgm:pt>
    <dgm:pt modelId="{225CA2D0-BC57-42DA-A31C-CDAE71452287}" type="sibTrans" cxnId="{2F884D24-4863-4182-B375-E23CD3E22CDE}">
      <dgm:prSet/>
      <dgm:spPr/>
      <dgm:t>
        <a:bodyPr/>
        <a:lstStyle/>
        <a:p>
          <a:endParaRPr lang="ru-RU"/>
        </a:p>
      </dgm:t>
    </dgm:pt>
    <dgm:pt modelId="{7082892F-5DDA-4473-8835-1FB57CB92827}">
      <dgm:prSet phldrT="[Текст]" phldr="1"/>
      <dgm:spPr/>
      <dgm:t>
        <a:bodyPr/>
        <a:lstStyle/>
        <a:p>
          <a:endParaRPr lang="ru-RU"/>
        </a:p>
      </dgm:t>
    </dgm:pt>
    <dgm:pt modelId="{C21420CB-BBCA-48A3-BA13-520D10B25D14}" type="parTrans" cxnId="{DE6B09CE-7EFC-45F5-82F9-054F70B48BA7}">
      <dgm:prSet/>
      <dgm:spPr/>
      <dgm:t>
        <a:bodyPr/>
        <a:lstStyle/>
        <a:p>
          <a:endParaRPr lang="ru-RU"/>
        </a:p>
      </dgm:t>
    </dgm:pt>
    <dgm:pt modelId="{DDA09846-29A0-4786-A817-93BB0AF223E9}" type="sibTrans" cxnId="{DE6B09CE-7EFC-45F5-82F9-054F70B48BA7}">
      <dgm:prSet/>
      <dgm:spPr/>
      <dgm:t>
        <a:bodyPr/>
        <a:lstStyle/>
        <a:p>
          <a:endParaRPr lang="ru-RU"/>
        </a:p>
      </dgm:t>
    </dgm:pt>
    <dgm:pt modelId="{B7828305-7A73-48EB-B3A3-FEFFC06693A7}" type="pres">
      <dgm:prSet presAssocID="{795E10A5-5758-4EA6-A11E-3B353B9AB505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4A2865FE-B120-492E-B2CB-BAAFB8181611}" type="pres">
      <dgm:prSet presAssocID="{7BDACECA-93A0-4F5C-8C43-44B3007815D7}" presName="hierRoot1" presStyleCnt="0">
        <dgm:presLayoutVars>
          <dgm:hierBranch val="init"/>
        </dgm:presLayoutVars>
      </dgm:prSet>
      <dgm:spPr/>
    </dgm:pt>
    <dgm:pt modelId="{C04AD0D1-6DF3-4EDC-BE50-EF9DFA6665FE}" type="pres">
      <dgm:prSet presAssocID="{7BDACECA-93A0-4F5C-8C43-44B3007815D7}" presName="rootComposite1" presStyleCnt="0"/>
      <dgm:spPr/>
    </dgm:pt>
    <dgm:pt modelId="{D26E0C63-D37E-448E-BB88-598CFA7A275F}" type="pres">
      <dgm:prSet presAssocID="{7BDACECA-93A0-4F5C-8C43-44B3007815D7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81D559F-06B9-4E1E-9A34-204F84D1F076}" type="pres">
      <dgm:prSet presAssocID="{7BDACECA-93A0-4F5C-8C43-44B3007815D7}" presName="rootConnector1" presStyleLbl="node1" presStyleIdx="0" presStyleCnt="0"/>
      <dgm:spPr/>
      <dgm:t>
        <a:bodyPr/>
        <a:lstStyle/>
        <a:p>
          <a:endParaRPr lang="ru-RU"/>
        </a:p>
      </dgm:t>
    </dgm:pt>
    <dgm:pt modelId="{B6C13423-0516-4993-822B-26420484CF0C}" type="pres">
      <dgm:prSet presAssocID="{7BDACECA-93A0-4F5C-8C43-44B3007815D7}" presName="hierChild2" presStyleCnt="0"/>
      <dgm:spPr/>
    </dgm:pt>
    <dgm:pt modelId="{EC631146-46C9-4DF8-84A2-24EE53657121}" type="pres">
      <dgm:prSet presAssocID="{E70D6261-0130-4BC6-A0A8-2699502B3ACC}" presName="Name37" presStyleLbl="parChTrans1D2" presStyleIdx="0" presStyleCnt="4"/>
      <dgm:spPr/>
      <dgm:t>
        <a:bodyPr/>
        <a:lstStyle/>
        <a:p>
          <a:endParaRPr lang="ru-RU"/>
        </a:p>
      </dgm:t>
    </dgm:pt>
    <dgm:pt modelId="{A66915BB-AF93-4A00-ADB6-6C9926474E8B}" type="pres">
      <dgm:prSet presAssocID="{74DE9F36-DE2F-4CB7-A38D-0175179905D6}" presName="hierRoot2" presStyleCnt="0">
        <dgm:presLayoutVars>
          <dgm:hierBranch val="init"/>
        </dgm:presLayoutVars>
      </dgm:prSet>
      <dgm:spPr/>
    </dgm:pt>
    <dgm:pt modelId="{F49DAEE6-7FBC-4296-A4BF-7167A32440CC}" type="pres">
      <dgm:prSet presAssocID="{74DE9F36-DE2F-4CB7-A38D-0175179905D6}" presName="rootComposite" presStyleCnt="0"/>
      <dgm:spPr/>
    </dgm:pt>
    <dgm:pt modelId="{79E4C019-7363-4127-93A6-B7686864FBBB}" type="pres">
      <dgm:prSet presAssocID="{74DE9F36-DE2F-4CB7-A38D-0175179905D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630A84-DEB8-4BC9-8714-A05804806F7C}" type="pres">
      <dgm:prSet presAssocID="{74DE9F36-DE2F-4CB7-A38D-0175179905D6}" presName="rootConnector" presStyleLbl="node2" presStyleIdx="0" presStyleCnt="3"/>
      <dgm:spPr/>
      <dgm:t>
        <a:bodyPr/>
        <a:lstStyle/>
        <a:p>
          <a:endParaRPr lang="ru-RU"/>
        </a:p>
      </dgm:t>
    </dgm:pt>
    <dgm:pt modelId="{07F9AC66-A79D-481E-9ABD-6F3C5B158FFB}" type="pres">
      <dgm:prSet presAssocID="{74DE9F36-DE2F-4CB7-A38D-0175179905D6}" presName="hierChild4" presStyleCnt="0"/>
      <dgm:spPr/>
    </dgm:pt>
    <dgm:pt modelId="{D96A5BBF-51E1-4FC1-BB74-870BF4551211}" type="pres">
      <dgm:prSet presAssocID="{74DE9F36-DE2F-4CB7-A38D-0175179905D6}" presName="hierChild5" presStyleCnt="0"/>
      <dgm:spPr/>
    </dgm:pt>
    <dgm:pt modelId="{99088CA1-740C-4A48-978E-6F374CAEEEDD}" type="pres">
      <dgm:prSet presAssocID="{02C8C54B-1399-4E1C-8145-FCEA90FFED8F}" presName="Name37" presStyleLbl="parChTrans1D2" presStyleIdx="1" presStyleCnt="4"/>
      <dgm:spPr/>
      <dgm:t>
        <a:bodyPr/>
        <a:lstStyle/>
        <a:p>
          <a:endParaRPr lang="ru-RU"/>
        </a:p>
      </dgm:t>
    </dgm:pt>
    <dgm:pt modelId="{3A24984F-9331-4FFC-B26E-74C4641EEB09}" type="pres">
      <dgm:prSet presAssocID="{D15F08F3-9548-4D91-AE7D-FEE474BF40C7}" presName="hierRoot2" presStyleCnt="0">
        <dgm:presLayoutVars>
          <dgm:hierBranch val="init"/>
        </dgm:presLayoutVars>
      </dgm:prSet>
      <dgm:spPr/>
    </dgm:pt>
    <dgm:pt modelId="{0D55DFEC-627B-451E-A726-548AD0C43EBA}" type="pres">
      <dgm:prSet presAssocID="{D15F08F3-9548-4D91-AE7D-FEE474BF40C7}" presName="rootComposite" presStyleCnt="0"/>
      <dgm:spPr/>
    </dgm:pt>
    <dgm:pt modelId="{EBBA9E1F-26C5-4A4A-ACFC-C2914B480B79}" type="pres">
      <dgm:prSet presAssocID="{D15F08F3-9548-4D91-AE7D-FEE474BF40C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7AC798C-DFA2-4493-A83C-3F0E4ED9DE97}" type="pres">
      <dgm:prSet presAssocID="{D15F08F3-9548-4D91-AE7D-FEE474BF40C7}" presName="rootConnector" presStyleLbl="node2" presStyleIdx="1" presStyleCnt="3"/>
      <dgm:spPr/>
      <dgm:t>
        <a:bodyPr/>
        <a:lstStyle/>
        <a:p>
          <a:endParaRPr lang="ru-RU"/>
        </a:p>
      </dgm:t>
    </dgm:pt>
    <dgm:pt modelId="{FCB10426-3A4A-4CDD-9F88-7FF6FDBF1DC3}" type="pres">
      <dgm:prSet presAssocID="{D15F08F3-9548-4D91-AE7D-FEE474BF40C7}" presName="hierChild4" presStyleCnt="0"/>
      <dgm:spPr/>
    </dgm:pt>
    <dgm:pt modelId="{A0321656-5960-47A6-A8B5-88686EC074BC}" type="pres">
      <dgm:prSet presAssocID="{D15F08F3-9548-4D91-AE7D-FEE474BF40C7}" presName="hierChild5" presStyleCnt="0"/>
      <dgm:spPr/>
    </dgm:pt>
    <dgm:pt modelId="{A26ACA96-5993-4132-8861-151A019C5C5F}" type="pres">
      <dgm:prSet presAssocID="{C21420CB-BBCA-48A3-BA13-520D10B25D14}" presName="Name37" presStyleLbl="parChTrans1D2" presStyleIdx="2" presStyleCnt="4"/>
      <dgm:spPr/>
      <dgm:t>
        <a:bodyPr/>
        <a:lstStyle/>
        <a:p>
          <a:endParaRPr lang="ru-RU"/>
        </a:p>
      </dgm:t>
    </dgm:pt>
    <dgm:pt modelId="{34DD32E2-A42E-4291-8371-45173FBA9898}" type="pres">
      <dgm:prSet presAssocID="{7082892F-5DDA-4473-8835-1FB57CB92827}" presName="hierRoot2" presStyleCnt="0">
        <dgm:presLayoutVars>
          <dgm:hierBranch val="init"/>
        </dgm:presLayoutVars>
      </dgm:prSet>
      <dgm:spPr/>
    </dgm:pt>
    <dgm:pt modelId="{664EABAA-EF38-4C19-872E-9D6999A7424C}" type="pres">
      <dgm:prSet presAssocID="{7082892F-5DDA-4473-8835-1FB57CB92827}" presName="rootComposite" presStyleCnt="0"/>
      <dgm:spPr/>
    </dgm:pt>
    <dgm:pt modelId="{04DA559A-07E8-4550-8B85-6B4C00DA401C}" type="pres">
      <dgm:prSet presAssocID="{7082892F-5DDA-4473-8835-1FB57CB9282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616CDF3-9459-475E-9C86-9B853D2CBBE0}" type="pres">
      <dgm:prSet presAssocID="{7082892F-5DDA-4473-8835-1FB57CB92827}" presName="rootConnector" presStyleLbl="node2" presStyleIdx="2" presStyleCnt="3"/>
      <dgm:spPr/>
      <dgm:t>
        <a:bodyPr/>
        <a:lstStyle/>
        <a:p>
          <a:endParaRPr lang="ru-RU"/>
        </a:p>
      </dgm:t>
    </dgm:pt>
    <dgm:pt modelId="{A237D06D-ED3A-4EC3-BFA4-7EADE8A48818}" type="pres">
      <dgm:prSet presAssocID="{7082892F-5DDA-4473-8835-1FB57CB92827}" presName="hierChild4" presStyleCnt="0"/>
      <dgm:spPr/>
    </dgm:pt>
    <dgm:pt modelId="{1BC9BE13-8803-4B4E-9B16-7852982295CD}" type="pres">
      <dgm:prSet presAssocID="{7082892F-5DDA-4473-8835-1FB57CB92827}" presName="hierChild5" presStyleCnt="0"/>
      <dgm:spPr/>
    </dgm:pt>
    <dgm:pt modelId="{7A61AAEC-BB42-4495-8916-BA222069BC00}" type="pres">
      <dgm:prSet presAssocID="{7BDACECA-93A0-4F5C-8C43-44B3007815D7}" presName="hierChild3" presStyleCnt="0"/>
      <dgm:spPr/>
    </dgm:pt>
    <dgm:pt modelId="{42DE3D99-0B2B-45D0-9CCA-A92F728CF2C5}" type="pres">
      <dgm:prSet presAssocID="{2D37671D-313D-4B5A-8ABD-32E4DEEF4AEF}" presName="Name111" presStyleLbl="parChTrans1D2" presStyleIdx="3" presStyleCnt="4"/>
      <dgm:spPr/>
      <dgm:t>
        <a:bodyPr/>
        <a:lstStyle/>
        <a:p>
          <a:endParaRPr lang="ru-RU"/>
        </a:p>
      </dgm:t>
    </dgm:pt>
    <dgm:pt modelId="{906B3474-C357-486B-8E7D-FEE792BD324D}" type="pres">
      <dgm:prSet presAssocID="{E0E0AEDA-B131-4110-A61F-7FC8EC9C2BFF}" presName="hierRoot3" presStyleCnt="0">
        <dgm:presLayoutVars>
          <dgm:hierBranch val="init"/>
        </dgm:presLayoutVars>
      </dgm:prSet>
      <dgm:spPr/>
    </dgm:pt>
    <dgm:pt modelId="{ADA1CAA9-5107-4900-9EBD-1EE85F4E7604}" type="pres">
      <dgm:prSet presAssocID="{E0E0AEDA-B131-4110-A61F-7FC8EC9C2BFF}" presName="rootComposite3" presStyleCnt="0"/>
      <dgm:spPr/>
    </dgm:pt>
    <dgm:pt modelId="{E49F7BCC-1CF9-47A1-AFB9-151FEA67D2EE}" type="pres">
      <dgm:prSet presAssocID="{E0E0AEDA-B131-4110-A61F-7FC8EC9C2BFF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1710D7DD-086B-42CD-B150-9AB5250E26EC}" type="pres">
      <dgm:prSet presAssocID="{E0E0AEDA-B131-4110-A61F-7FC8EC9C2BFF}" presName="rootConnector3" presStyleLbl="asst1" presStyleIdx="0" presStyleCnt="1"/>
      <dgm:spPr/>
      <dgm:t>
        <a:bodyPr/>
        <a:lstStyle/>
        <a:p>
          <a:endParaRPr lang="ru-RU"/>
        </a:p>
      </dgm:t>
    </dgm:pt>
    <dgm:pt modelId="{594721C3-003E-46A7-8FE2-47AE3EEF0F10}" type="pres">
      <dgm:prSet presAssocID="{E0E0AEDA-B131-4110-A61F-7FC8EC9C2BFF}" presName="hierChild6" presStyleCnt="0"/>
      <dgm:spPr/>
    </dgm:pt>
    <dgm:pt modelId="{69D4833D-1135-49DE-AD4E-C1732078DCBE}" type="pres">
      <dgm:prSet presAssocID="{E0E0AEDA-B131-4110-A61F-7FC8EC9C2BFF}" presName="hierChild7" presStyleCnt="0"/>
      <dgm:spPr/>
    </dgm:pt>
  </dgm:ptLst>
  <dgm:cxnLst>
    <dgm:cxn modelId="{9175597F-781A-4C22-9422-53D6FAB77708}" type="presOf" srcId="{E70D6261-0130-4BC6-A0A8-2699502B3ACC}" destId="{EC631146-46C9-4DF8-84A2-24EE53657121}" srcOrd="0" destOrd="0" presId="urn:microsoft.com/office/officeart/2005/8/layout/orgChart1"/>
    <dgm:cxn modelId="{BDC88F77-3A29-4E4B-B288-2E687DF8A2E4}" type="presOf" srcId="{E0E0AEDA-B131-4110-A61F-7FC8EC9C2BFF}" destId="{E49F7BCC-1CF9-47A1-AFB9-151FEA67D2EE}" srcOrd="0" destOrd="0" presId="urn:microsoft.com/office/officeart/2005/8/layout/orgChart1"/>
    <dgm:cxn modelId="{DE6B09CE-7EFC-45F5-82F9-054F70B48BA7}" srcId="{7BDACECA-93A0-4F5C-8C43-44B3007815D7}" destId="{7082892F-5DDA-4473-8835-1FB57CB92827}" srcOrd="3" destOrd="0" parTransId="{C21420CB-BBCA-48A3-BA13-520D10B25D14}" sibTransId="{DDA09846-29A0-4786-A817-93BB0AF223E9}"/>
    <dgm:cxn modelId="{2F884D24-4863-4182-B375-E23CD3E22CDE}" srcId="{7BDACECA-93A0-4F5C-8C43-44B3007815D7}" destId="{D15F08F3-9548-4D91-AE7D-FEE474BF40C7}" srcOrd="2" destOrd="0" parTransId="{02C8C54B-1399-4E1C-8145-FCEA90FFED8F}" sibTransId="{225CA2D0-BC57-42DA-A31C-CDAE71452287}"/>
    <dgm:cxn modelId="{F17D6661-0511-415E-A83E-9E64C2380141}" type="presOf" srcId="{E0E0AEDA-B131-4110-A61F-7FC8EC9C2BFF}" destId="{1710D7DD-086B-42CD-B150-9AB5250E26EC}" srcOrd="1" destOrd="0" presId="urn:microsoft.com/office/officeart/2005/8/layout/orgChart1"/>
    <dgm:cxn modelId="{FA723631-A741-47CD-8755-31D8286578FB}" type="presOf" srcId="{795E10A5-5758-4EA6-A11E-3B353B9AB505}" destId="{B7828305-7A73-48EB-B3A3-FEFFC06693A7}" srcOrd="0" destOrd="0" presId="urn:microsoft.com/office/officeart/2005/8/layout/orgChart1"/>
    <dgm:cxn modelId="{90F12E3B-F1CF-4DF6-95E3-07B03FAB6CE4}" type="presOf" srcId="{7082892F-5DDA-4473-8835-1FB57CB92827}" destId="{2616CDF3-9459-475E-9C86-9B853D2CBBE0}" srcOrd="1" destOrd="0" presId="urn:microsoft.com/office/officeart/2005/8/layout/orgChart1"/>
    <dgm:cxn modelId="{0B4551FD-AB23-43A3-BB20-239BB55A10E2}" srcId="{795E10A5-5758-4EA6-A11E-3B353B9AB505}" destId="{7BDACECA-93A0-4F5C-8C43-44B3007815D7}" srcOrd="0" destOrd="0" parTransId="{5E6F020B-9EE3-47B4-9D36-3E06E3BECAAE}" sibTransId="{42E200B0-392D-48FE-8862-4C9FF56D16EE}"/>
    <dgm:cxn modelId="{4B9A1D9C-62D0-470D-9EC9-C220158DC27B}" type="presOf" srcId="{74DE9F36-DE2F-4CB7-A38D-0175179905D6}" destId="{79E4C019-7363-4127-93A6-B7686864FBBB}" srcOrd="0" destOrd="0" presId="urn:microsoft.com/office/officeart/2005/8/layout/orgChart1"/>
    <dgm:cxn modelId="{3F9282E2-DD68-4A63-8258-CE8D8E8C58C6}" srcId="{7BDACECA-93A0-4F5C-8C43-44B3007815D7}" destId="{74DE9F36-DE2F-4CB7-A38D-0175179905D6}" srcOrd="1" destOrd="0" parTransId="{E70D6261-0130-4BC6-A0A8-2699502B3ACC}" sibTransId="{62A2E1A5-CCB1-48C8-BB83-C6A8A7F8F77C}"/>
    <dgm:cxn modelId="{283BDFED-9FB6-45B2-99D9-2DED48DF3DDC}" type="presOf" srcId="{7BDACECA-93A0-4F5C-8C43-44B3007815D7}" destId="{B81D559F-06B9-4E1E-9A34-204F84D1F076}" srcOrd="1" destOrd="0" presId="urn:microsoft.com/office/officeart/2005/8/layout/orgChart1"/>
    <dgm:cxn modelId="{649482D2-54A8-4D2D-9D89-91728231BC09}" type="presOf" srcId="{2D37671D-313D-4B5A-8ABD-32E4DEEF4AEF}" destId="{42DE3D99-0B2B-45D0-9CCA-A92F728CF2C5}" srcOrd="0" destOrd="0" presId="urn:microsoft.com/office/officeart/2005/8/layout/orgChart1"/>
    <dgm:cxn modelId="{AFAEEEEA-2C50-41AC-92C6-AA7FFCC2E227}" type="presOf" srcId="{74DE9F36-DE2F-4CB7-A38D-0175179905D6}" destId="{43630A84-DEB8-4BC9-8714-A05804806F7C}" srcOrd="1" destOrd="0" presId="urn:microsoft.com/office/officeart/2005/8/layout/orgChart1"/>
    <dgm:cxn modelId="{98E3DE27-8CBC-4217-A72B-7D732684BE70}" type="presOf" srcId="{C21420CB-BBCA-48A3-BA13-520D10B25D14}" destId="{A26ACA96-5993-4132-8861-151A019C5C5F}" srcOrd="0" destOrd="0" presId="urn:microsoft.com/office/officeart/2005/8/layout/orgChart1"/>
    <dgm:cxn modelId="{0534119C-68E4-4597-AA36-62D95FE13BB7}" type="presOf" srcId="{02C8C54B-1399-4E1C-8145-FCEA90FFED8F}" destId="{99088CA1-740C-4A48-978E-6F374CAEEEDD}" srcOrd="0" destOrd="0" presId="urn:microsoft.com/office/officeart/2005/8/layout/orgChart1"/>
    <dgm:cxn modelId="{026531E6-0D35-41A7-B07A-4159AC70E3B2}" type="presOf" srcId="{D15F08F3-9548-4D91-AE7D-FEE474BF40C7}" destId="{EBBA9E1F-26C5-4A4A-ACFC-C2914B480B79}" srcOrd="0" destOrd="0" presId="urn:microsoft.com/office/officeart/2005/8/layout/orgChart1"/>
    <dgm:cxn modelId="{28AEB8EE-2BDA-4EE9-B975-9BD200E253EB}" srcId="{7BDACECA-93A0-4F5C-8C43-44B3007815D7}" destId="{E0E0AEDA-B131-4110-A61F-7FC8EC9C2BFF}" srcOrd="0" destOrd="0" parTransId="{2D37671D-313D-4B5A-8ABD-32E4DEEF4AEF}" sibTransId="{350DDB42-4727-4035-BDCE-894E12FC2D29}"/>
    <dgm:cxn modelId="{7C7E9B64-3163-4EB7-AAFA-266D87692C59}" type="presOf" srcId="{7082892F-5DDA-4473-8835-1FB57CB92827}" destId="{04DA559A-07E8-4550-8B85-6B4C00DA401C}" srcOrd="0" destOrd="0" presId="urn:microsoft.com/office/officeart/2005/8/layout/orgChart1"/>
    <dgm:cxn modelId="{422AEE07-E858-4E85-9553-A03030AF0E08}" type="presOf" srcId="{7BDACECA-93A0-4F5C-8C43-44B3007815D7}" destId="{D26E0C63-D37E-448E-BB88-598CFA7A275F}" srcOrd="0" destOrd="0" presId="urn:microsoft.com/office/officeart/2005/8/layout/orgChart1"/>
    <dgm:cxn modelId="{351F3703-CFE5-4536-ADF6-52E1203359B1}" type="presOf" srcId="{D15F08F3-9548-4D91-AE7D-FEE474BF40C7}" destId="{E7AC798C-DFA2-4493-A83C-3F0E4ED9DE97}" srcOrd="1" destOrd="0" presId="urn:microsoft.com/office/officeart/2005/8/layout/orgChart1"/>
    <dgm:cxn modelId="{1204DA02-D0DA-435F-A166-FA9CE0AA4102}" type="presParOf" srcId="{B7828305-7A73-48EB-B3A3-FEFFC06693A7}" destId="{4A2865FE-B120-492E-B2CB-BAAFB8181611}" srcOrd="0" destOrd="0" presId="urn:microsoft.com/office/officeart/2005/8/layout/orgChart1"/>
    <dgm:cxn modelId="{A46BE768-0878-408C-9417-CDDA9488B86D}" type="presParOf" srcId="{4A2865FE-B120-492E-B2CB-BAAFB8181611}" destId="{C04AD0D1-6DF3-4EDC-BE50-EF9DFA6665FE}" srcOrd="0" destOrd="0" presId="urn:microsoft.com/office/officeart/2005/8/layout/orgChart1"/>
    <dgm:cxn modelId="{C8993A1D-4371-444F-8C14-1A069C45727A}" type="presParOf" srcId="{C04AD0D1-6DF3-4EDC-BE50-EF9DFA6665FE}" destId="{D26E0C63-D37E-448E-BB88-598CFA7A275F}" srcOrd="0" destOrd="0" presId="urn:microsoft.com/office/officeart/2005/8/layout/orgChart1"/>
    <dgm:cxn modelId="{142916FF-C6DD-4065-8B85-54E42677CCED}" type="presParOf" srcId="{C04AD0D1-6DF3-4EDC-BE50-EF9DFA6665FE}" destId="{B81D559F-06B9-4E1E-9A34-204F84D1F076}" srcOrd="1" destOrd="0" presId="urn:microsoft.com/office/officeart/2005/8/layout/orgChart1"/>
    <dgm:cxn modelId="{5F3F1A3C-B268-4B2E-BC59-B2AA92ACEB99}" type="presParOf" srcId="{4A2865FE-B120-492E-B2CB-BAAFB8181611}" destId="{B6C13423-0516-4993-822B-26420484CF0C}" srcOrd="1" destOrd="0" presId="urn:microsoft.com/office/officeart/2005/8/layout/orgChart1"/>
    <dgm:cxn modelId="{B838A3D9-68FE-49DF-8F0D-0844A83D7534}" type="presParOf" srcId="{B6C13423-0516-4993-822B-26420484CF0C}" destId="{EC631146-46C9-4DF8-84A2-24EE53657121}" srcOrd="0" destOrd="0" presId="urn:microsoft.com/office/officeart/2005/8/layout/orgChart1"/>
    <dgm:cxn modelId="{F74CD281-3627-44B2-BF94-8C0E6A068559}" type="presParOf" srcId="{B6C13423-0516-4993-822B-26420484CF0C}" destId="{A66915BB-AF93-4A00-ADB6-6C9926474E8B}" srcOrd="1" destOrd="0" presId="urn:microsoft.com/office/officeart/2005/8/layout/orgChart1"/>
    <dgm:cxn modelId="{FCEC42A9-66B0-4737-BC0F-E1573B753C2C}" type="presParOf" srcId="{A66915BB-AF93-4A00-ADB6-6C9926474E8B}" destId="{F49DAEE6-7FBC-4296-A4BF-7167A32440CC}" srcOrd="0" destOrd="0" presId="urn:microsoft.com/office/officeart/2005/8/layout/orgChart1"/>
    <dgm:cxn modelId="{C1F7B992-44C9-4B84-A546-0DD3E0DA329B}" type="presParOf" srcId="{F49DAEE6-7FBC-4296-A4BF-7167A32440CC}" destId="{79E4C019-7363-4127-93A6-B7686864FBBB}" srcOrd="0" destOrd="0" presId="urn:microsoft.com/office/officeart/2005/8/layout/orgChart1"/>
    <dgm:cxn modelId="{0F0F6B0A-B3DB-4D4E-A64B-8B7644BDA2E1}" type="presParOf" srcId="{F49DAEE6-7FBC-4296-A4BF-7167A32440CC}" destId="{43630A84-DEB8-4BC9-8714-A05804806F7C}" srcOrd="1" destOrd="0" presId="urn:microsoft.com/office/officeart/2005/8/layout/orgChart1"/>
    <dgm:cxn modelId="{B5392A49-4C8C-43A9-9F84-5CEB21D4FC49}" type="presParOf" srcId="{A66915BB-AF93-4A00-ADB6-6C9926474E8B}" destId="{07F9AC66-A79D-481E-9ABD-6F3C5B158FFB}" srcOrd="1" destOrd="0" presId="urn:microsoft.com/office/officeart/2005/8/layout/orgChart1"/>
    <dgm:cxn modelId="{022DAFD4-8F23-48D2-8E54-AF09596C6ADC}" type="presParOf" srcId="{A66915BB-AF93-4A00-ADB6-6C9926474E8B}" destId="{D96A5BBF-51E1-4FC1-BB74-870BF4551211}" srcOrd="2" destOrd="0" presId="urn:microsoft.com/office/officeart/2005/8/layout/orgChart1"/>
    <dgm:cxn modelId="{3AE8726D-DAB0-4EB2-94A4-0501C9983F59}" type="presParOf" srcId="{B6C13423-0516-4993-822B-26420484CF0C}" destId="{99088CA1-740C-4A48-978E-6F374CAEEEDD}" srcOrd="2" destOrd="0" presId="urn:microsoft.com/office/officeart/2005/8/layout/orgChart1"/>
    <dgm:cxn modelId="{7CFF30ED-AC24-453B-A3B7-09EAF4B385D7}" type="presParOf" srcId="{B6C13423-0516-4993-822B-26420484CF0C}" destId="{3A24984F-9331-4FFC-B26E-74C4641EEB09}" srcOrd="3" destOrd="0" presId="urn:microsoft.com/office/officeart/2005/8/layout/orgChart1"/>
    <dgm:cxn modelId="{09FF7BF3-E073-4DB2-93EB-5652EC182C47}" type="presParOf" srcId="{3A24984F-9331-4FFC-B26E-74C4641EEB09}" destId="{0D55DFEC-627B-451E-A726-548AD0C43EBA}" srcOrd="0" destOrd="0" presId="urn:microsoft.com/office/officeart/2005/8/layout/orgChart1"/>
    <dgm:cxn modelId="{D5DE64AC-E1B3-4838-84E4-E4EAAD19DE23}" type="presParOf" srcId="{0D55DFEC-627B-451E-A726-548AD0C43EBA}" destId="{EBBA9E1F-26C5-4A4A-ACFC-C2914B480B79}" srcOrd="0" destOrd="0" presId="urn:microsoft.com/office/officeart/2005/8/layout/orgChart1"/>
    <dgm:cxn modelId="{F2EC9F36-931B-4177-9E6A-E66EB19E4B03}" type="presParOf" srcId="{0D55DFEC-627B-451E-A726-548AD0C43EBA}" destId="{E7AC798C-DFA2-4493-A83C-3F0E4ED9DE97}" srcOrd="1" destOrd="0" presId="urn:microsoft.com/office/officeart/2005/8/layout/orgChart1"/>
    <dgm:cxn modelId="{6C044FE8-B0E2-4726-BB87-1B6482F5BCD4}" type="presParOf" srcId="{3A24984F-9331-4FFC-B26E-74C4641EEB09}" destId="{FCB10426-3A4A-4CDD-9F88-7FF6FDBF1DC3}" srcOrd="1" destOrd="0" presId="urn:microsoft.com/office/officeart/2005/8/layout/orgChart1"/>
    <dgm:cxn modelId="{7F4162A2-AA02-41E9-8460-0C776138EAF3}" type="presParOf" srcId="{3A24984F-9331-4FFC-B26E-74C4641EEB09}" destId="{A0321656-5960-47A6-A8B5-88686EC074BC}" srcOrd="2" destOrd="0" presId="urn:microsoft.com/office/officeart/2005/8/layout/orgChart1"/>
    <dgm:cxn modelId="{21FDF4B8-F21F-4C41-8344-01608B92B3ED}" type="presParOf" srcId="{B6C13423-0516-4993-822B-26420484CF0C}" destId="{A26ACA96-5993-4132-8861-151A019C5C5F}" srcOrd="4" destOrd="0" presId="urn:microsoft.com/office/officeart/2005/8/layout/orgChart1"/>
    <dgm:cxn modelId="{14337899-E6D2-4EB1-865B-B8A0E4AA4456}" type="presParOf" srcId="{B6C13423-0516-4993-822B-26420484CF0C}" destId="{34DD32E2-A42E-4291-8371-45173FBA9898}" srcOrd="5" destOrd="0" presId="urn:microsoft.com/office/officeart/2005/8/layout/orgChart1"/>
    <dgm:cxn modelId="{70DAE936-9111-49DC-96FA-ABE1C162A316}" type="presParOf" srcId="{34DD32E2-A42E-4291-8371-45173FBA9898}" destId="{664EABAA-EF38-4C19-872E-9D6999A7424C}" srcOrd="0" destOrd="0" presId="urn:microsoft.com/office/officeart/2005/8/layout/orgChart1"/>
    <dgm:cxn modelId="{213D1711-6488-4A16-9E26-584D58D20937}" type="presParOf" srcId="{664EABAA-EF38-4C19-872E-9D6999A7424C}" destId="{04DA559A-07E8-4550-8B85-6B4C00DA401C}" srcOrd="0" destOrd="0" presId="urn:microsoft.com/office/officeart/2005/8/layout/orgChart1"/>
    <dgm:cxn modelId="{57AC370C-ADB1-4020-8A92-BB8D8F5496D8}" type="presParOf" srcId="{664EABAA-EF38-4C19-872E-9D6999A7424C}" destId="{2616CDF3-9459-475E-9C86-9B853D2CBBE0}" srcOrd="1" destOrd="0" presId="urn:microsoft.com/office/officeart/2005/8/layout/orgChart1"/>
    <dgm:cxn modelId="{E7C0993B-11C0-4633-8B7F-57A310642B97}" type="presParOf" srcId="{34DD32E2-A42E-4291-8371-45173FBA9898}" destId="{A237D06D-ED3A-4EC3-BFA4-7EADE8A48818}" srcOrd="1" destOrd="0" presId="urn:microsoft.com/office/officeart/2005/8/layout/orgChart1"/>
    <dgm:cxn modelId="{71E484AC-1A4D-49A3-9A89-16357A0C4853}" type="presParOf" srcId="{34DD32E2-A42E-4291-8371-45173FBA9898}" destId="{1BC9BE13-8803-4B4E-9B16-7852982295CD}" srcOrd="2" destOrd="0" presId="urn:microsoft.com/office/officeart/2005/8/layout/orgChart1"/>
    <dgm:cxn modelId="{90EFEACC-6F01-478E-8550-3BF1EBA1B655}" type="presParOf" srcId="{4A2865FE-B120-492E-B2CB-BAAFB8181611}" destId="{7A61AAEC-BB42-4495-8916-BA222069BC00}" srcOrd="2" destOrd="0" presId="urn:microsoft.com/office/officeart/2005/8/layout/orgChart1"/>
    <dgm:cxn modelId="{6DD4D29C-9872-4BA2-8491-3D379A85988F}" type="presParOf" srcId="{7A61AAEC-BB42-4495-8916-BA222069BC00}" destId="{42DE3D99-0B2B-45D0-9CCA-A92F728CF2C5}" srcOrd="0" destOrd="0" presId="urn:microsoft.com/office/officeart/2005/8/layout/orgChart1"/>
    <dgm:cxn modelId="{8D2084B1-926F-43CE-8916-42EAA5AEEE25}" type="presParOf" srcId="{7A61AAEC-BB42-4495-8916-BA222069BC00}" destId="{906B3474-C357-486B-8E7D-FEE792BD324D}" srcOrd="1" destOrd="0" presId="urn:microsoft.com/office/officeart/2005/8/layout/orgChart1"/>
    <dgm:cxn modelId="{292DD926-6A3A-4C88-AB36-45EA9BC55B15}" type="presParOf" srcId="{906B3474-C357-486B-8E7D-FEE792BD324D}" destId="{ADA1CAA9-5107-4900-9EBD-1EE85F4E7604}" srcOrd="0" destOrd="0" presId="urn:microsoft.com/office/officeart/2005/8/layout/orgChart1"/>
    <dgm:cxn modelId="{AEF887A9-54E4-4D8A-9B06-2ECC46CAFD4F}" type="presParOf" srcId="{ADA1CAA9-5107-4900-9EBD-1EE85F4E7604}" destId="{E49F7BCC-1CF9-47A1-AFB9-151FEA67D2EE}" srcOrd="0" destOrd="0" presId="urn:microsoft.com/office/officeart/2005/8/layout/orgChart1"/>
    <dgm:cxn modelId="{A626CD39-9AB1-4511-B0A9-C50CE059F45E}" type="presParOf" srcId="{ADA1CAA9-5107-4900-9EBD-1EE85F4E7604}" destId="{1710D7DD-086B-42CD-B150-9AB5250E26EC}" srcOrd="1" destOrd="0" presId="urn:microsoft.com/office/officeart/2005/8/layout/orgChart1"/>
    <dgm:cxn modelId="{9727FC00-8738-457E-8DA9-68CA5C8F65EB}" type="presParOf" srcId="{906B3474-C357-486B-8E7D-FEE792BD324D}" destId="{594721C3-003E-46A7-8FE2-47AE3EEF0F10}" srcOrd="1" destOrd="0" presId="urn:microsoft.com/office/officeart/2005/8/layout/orgChart1"/>
    <dgm:cxn modelId="{32E4A528-FA12-4269-8E4E-BF7C78DDF63B}" type="presParOf" srcId="{906B3474-C357-486B-8E7D-FEE792BD324D}" destId="{69D4833D-1135-49DE-AD4E-C1732078DCB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DE3D99-0B2B-45D0-9CCA-A92F728CF2C5}">
      <dsp:nvSpPr>
        <dsp:cNvPr id="0" name=""/>
        <dsp:cNvSpPr/>
      </dsp:nvSpPr>
      <dsp:spPr>
        <a:xfrm>
          <a:off x="5019908" y="1133479"/>
          <a:ext cx="237891" cy="1042189"/>
        </a:xfrm>
        <a:custGeom>
          <a:avLst/>
          <a:gdLst/>
          <a:ahLst/>
          <a:cxnLst/>
          <a:rect l="0" t="0" r="0" b="0"/>
          <a:pathLst>
            <a:path>
              <a:moveTo>
                <a:pt x="237891" y="0"/>
              </a:moveTo>
              <a:lnTo>
                <a:pt x="237891" y="1042189"/>
              </a:lnTo>
              <a:lnTo>
                <a:pt x="0" y="104218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6ACA96-5993-4132-8861-151A019C5C5F}">
      <dsp:nvSpPr>
        <dsp:cNvPr id="0" name=""/>
        <dsp:cNvSpPr/>
      </dsp:nvSpPr>
      <dsp:spPr>
        <a:xfrm>
          <a:off x="5257800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46487"/>
              </a:lnTo>
              <a:lnTo>
                <a:pt x="2741411" y="1846487"/>
              </a:lnTo>
              <a:lnTo>
                <a:pt x="2741411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088CA1-740C-4A48-978E-6F374CAEEEDD}">
      <dsp:nvSpPr>
        <dsp:cNvPr id="0" name=""/>
        <dsp:cNvSpPr/>
      </dsp:nvSpPr>
      <dsp:spPr>
        <a:xfrm>
          <a:off x="5212080" y="1133479"/>
          <a:ext cx="91440" cy="208437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631146-46C9-4DF8-84A2-24EE53657121}">
      <dsp:nvSpPr>
        <dsp:cNvPr id="0" name=""/>
        <dsp:cNvSpPr/>
      </dsp:nvSpPr>
      <dsp:spPr>
        <a:xfrm>
          <a:off x="2516388" y="1133479"/>
          <a:ext cx="2741411" cy="2084378"/>
        </a:xfrm>
        <a:custGeom>
          <a:avLst/>
          <a:gdLst/>
          <a:ahLst/>
          <a:cxnLst/>
          <a:rect l="0" t="0" r="0" b="0"/>
          <a:pathLst>
            <a:path>
              <a:moveTo>
                <a:pt x="2741411" y="0"/>
              </a:moveTo>
              <a:lnTo>
                <a:pt x="2741411" y="1846487"/>
              </a:lnTo>
              <a:lnTo>
                <a:pt x="0" y="1846487"/>
              </a:lnTo>
              <a:lnTo>
                <a:pt x="0" y="208437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6E0C63-D37E-448E-BB88-598CFA7A275F}">
      <dsp:nvSpPr>
        <dsp:cNvPr id="0" name=""/>
        <dsp:cNvSpPr/>
      </dsp:nvSpPr>
      <dsp:spPr>
        <a:xfrm>
          <a:off x="4124985" y="665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/>
        </a:p>
      </dsp:txBody>
      <dsp:txXfrm>
        <a:off x="4124985" y="665"/>
        <a:ext cx="2265629" cy="1132814"/>
      </dsp:txXfrm>
    </dsp:sp>
    <dsp:sp modelId="{79E4C019-7363-4127-93A6-B7686864FBBB}">
      <dsp:nvSpPr>
        <dsp:cNvPr id="0" name=""/>
        <dsp:cNvSpPr/>
      </dsp:nvSpPr>
      <dsp:spPr>
        <a:xfrm>
          <a:off x="1383574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/>
        </a:p>
      </dsp:txBody>
      <dsp:txXfrm>
        <a:off x="1383574" y="3217858"/>
        <a:ext cx="2265629" cy="1132814"/>
      </dsp:txXfrm>
    </dsp:sp>
    <dsp:sp modelId="{EBBA9E1F-26C5-4A4A-ACFC-C2914B480B79}">
      <dsp:nvSpPr>
        <dsp:cNvPr id="0" name=""/>
        <dsp:cNvSpPr/>
      </dsp:nvSpPr>
      <dsp:spPr>
        <a:xfrm>
          <a:off x="4124985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/>
        </a:p>
      </dsp:txBody>
      <dsp:txXfrm>
        <a:off x="4124985" y="3217858"/>
        <a:ext cx="2265629" cy="1132814"/>
      </dsp:txXfrm>
    </dsp:sp>
    <dsp:sp modelId="{04DA559A-07E8-4550-8B85-6B4C00DA401C}">
      <dsp:nvSpPr>
        <dsp:cNvPr id="0" name=""/>
        <dsp:cNvSpPr/>
      </dsp:nvSpPr>
      <dsp:spPr>
        <a:xfrm>
          <a:off x="6866396" y="3217858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/>
        </a:p>
      </dsp:txBody>
      <dsp:txXfrm>
        <a:off x="6866396" y="3217858"/>
        <a:ext cx="2265629" cy="1132814"/>
      </dsp:txXfrm>
    </dsp:sp>
    <dsp:sp modelId="{E49F7BCC-1CF9-47A1-AFB9-151FEA67D2EE}">
      <dsp:nvSpPr>
        <dsp:cNvPr id="0" name=""/>
        <dsp:cNvSpPr/>
      </dsp:nvSpPr>
      <dsp:spPr>
        <a:xfrm>
          <a:off x="2754279" y="1609261"/>
          <a:ext cx="2265629" cy="11328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2755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200" kern="1200"/>
        </a:p>
      </dsp:txBody>
      <dsp:txXfrm>
        <a:off x="2754279" y="1609261"/>
        <a:ext cx="2265629" cy="11328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377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9321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6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351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7610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1471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6294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3702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2575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0300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84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9BB806-5929-48EF-8A32-7F7F5760B333}" type="datetimeFigureOut">
              <a:rPr lang="ru-RU" smtClean="0"/>
              <a:t>04.10.2022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17A4A-BF80-48A7-BC5E-3DA517F64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7060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Практическая работа №1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9450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Создаем </a:t>
            </a:r>
            <a:r>
              <a:rPr lang="en-US" dirty="0" smtClean="0"/>
              <a:t>Smart Art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ru-RU" dirty="0" smtClean="0"/>
              <a:t>Заходим во вкладку вставка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0022" y="2739537"/>
            <a:ext cx="3209925" cy="146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75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2. Вставка </a:t>
            </a:r>
            <a:r>
              <a:rPr lang="en-US" dirty="0" smtClean="0"/>
              <a:t>Smart Art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30278" y="2734408"/>
            <a:ext cx="3061122" cy="19285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2402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Создаем иерархию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9862" y="2143919"/>
            <a:ext cx="6772275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9958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Получилось?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03168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Наживаем на иерархию и смотрим </a:t>
            </a:r>
            <a:r>
              <a:rPr lang="ru-RU" smtClean="0"/>
              <a:t>на конструктор</a:t>
            </a:r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00251" y="1825625"/>
            <a:ext cx="7591497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407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Объекты, отношения объектов, разновидности объектов и системы объектов -  Физика, Информатика и ИКТ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349" y="633047"/>
            <a:ext cx="9935550" cy="5471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5211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29</Words>
  <Application>Microsoft Office PowerPoint</Application>
  <PresentationFormat>Широкоэкранный</PresentationFormat>
  <Paragraphs>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Практическая работа №1</vt:lpstr>
      <vt:lpstr>Создаем Smart Art</vt:lpstr>
      <vt:lpstr>2. Вставка Smart Art</vt:lpstr>
      <vt:lpstr>Создаем иерархию</vt:lpstr>
      <vt:lpstr>Получилось?</vt:lpstr>
      <vt:lpstr>Наживаем на иерархию и смотрим на конструктор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Практическая работа №1</dc:title>
  <dc:creator>Хмячина Е.А.</dc:creator>
  <cp:lastModifiedBy>Хмячина Е.А.</cp:lastModifiedBy>
  <cp:revision>2</cp:revision>
  <dcterms:created xsi:type="dcterms:W3CDTF">2022-10-03T07:34:54Z</dcterms:created>
  <dcterms:modified xsi:type="dcterms:W3CDTF">2022-10-04T09:30:49Z</dcterms:modified>
</cp:coreProperties>
</file>