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4" r:id="rId5"/>
    <p:sldId id="261" r:id="rId6"/>
    <p:sldId id="265" r:id="rId7"/>
    <p:sldId id="262" r:id="rId8"/>
    <p:sldId id="263" r:id="rId9"/>
    <p:sldId id="258" r:id="rId10"/>
    <p:sldId id="266" r:id="rId11"/>
    <p:sldId id="25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42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6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7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2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58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49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22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12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3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93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360D6CA-C949-4245-BDEE-F70363DD0A74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F8F05F4-22DE-4722-9CBB-192F748A1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58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Вставка рисунков в документ из коллекции клипов, из файла и через буфер обмена.</a:t>
            </a:r>
          </a:p>
        </p:txBody>
      </p:sp>
    </p:spTree>
    <p:extLst>
      <p:ext uri="{BB962C8B-B14F-4D97-AF65-F5344CB8AC3E}">
        <p14:creationId xmlns:p14="http://schemas.microsoft.com/office/powerpoint/2010/main" val="3756497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 БАЛЛ – ПРАВИЛЬНЫЙ РАЗМЕР</a:t>
            </a:r>
          </a:p>
          <a:p>
            <a:r>
              <a:rPr lang="ru-RU" sz="3600" dirty="0" smtClean="0"/>
              <a:t>1 БАЛЛ – ПРАВИЛЬНАЯ ОРИЕНТАЦИЯ</a:t>
            </a:r>
          </a:p>
          <a:p>
            <a:r>
              <a:rPr lang="ru-RU" sz="3600" dirty="0" smtClean="0"/>
              <a:t>1 БАЛЛ – ЦВЕТ ИЗМЕНЕН</a:t>
            </a:r>
          </a:p>
          <a:p>
            <a:r>
              <a:rPr lang="ru-RU" sz="3600" dirty="0" smtClean="0"/>
              <a:t>1 БАЛЛ – ЕСТЬ РАМКА</a:t>
            </a:r>
          </a:p>
          <a:p>
            <a:r>
              <a:rPr lang="ru-RU" sz="3600" dirty="0" smtClean="0"/>
              <a:t>1 БАЛЛ -  ЕСТЬ КАРТИНКА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7142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uchebnik.mos.ru/exam/test/training_spec/356120/task/1?activityId=https%3A%2F%2Fuchebnik.mos.ru%2Fexam%2Ftest%2Ftraining_spec%2F356120&amp;actor=%7B%22objectType%22%3A%22Agent%22%2C%22account%22%3A%7B%22name%22%3A%2233309514%22%7D%7D&amp;endpoint=https%3A%2F%2Fuchebnik.mos.ru%2Flrs-dhw%2F&amp;fetch=https%3A%2F%2Fuchebnik.mos.ru%2Flrs-dhw%2F%2Ftoken%2Ffetch%2Fed0b7857523c496fe2e04315b66e38c4&amp;material_type=TestSpecification&amp;registration=facff1b7-fccc-8361-5b89-176df92645f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93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ОТКРЫТКИ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46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РАЗМЕРА СТРАНИЦЫ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635" y="2145324"/>
            <a:ext cx="8346250" cy="290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2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РАЗМЕР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148ММх210ММ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697694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ПОЛОЖЕНИЯ ЛИСТА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99" y="1889088"/>
            <a:ext cx="6163591" cy="397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88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ориентация страницы – альбомная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926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ЦВЕТА ЛИСТА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5370" y="1965960"/>
            <a:ext cx="7795601" cy="317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5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ДОБАВЛЕНИЕ РАМКИ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5077" y="1965960"/>
            <a:ext cx="5139903" cy="34413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386" y="1965960"/>
            <a:ext cx="517207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8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ВСТАВКА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2697" y="1828800"/>
            <a:ext cx="6436125" cy="347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2637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42</TotalTime>
  <Words>67</Words>
  <Application>Microsoft Office PowerPoint</Application>
  <PresentationFormat>Широкоэкранный</PresentationFormat>
  <Paragraphs>18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Corbel</vt:lpstr>
      <vt:lpstr>Базис</vt:lpstr>
      <vt:lpstr>Вставка рисунков в документ из коллекции клипов, из файла и через буфер обмена.</vt:lpstr>
      <vt:lpstr>СОЗДАНИЕ ОТКРЫТКИ</vt:lpstr>
      <vt:lpstr>ИЗМЕНЕНИЕ РАЗМЕРА СТРАНИЦЫ</vt:lpstr>
      <vt:lpstr>РАЗМЕР</vt:lpstr>
      <vt:lpstr>ИЗМЕНЕНИЕ ПОЛОЖЕНИЯ ЛИСТА</vt:lpstr>
      <vt:lpstr>ориентация страницы – альбомная</vt:lpstr>
      <vt:lpstr>ИЗМЕНЕНИЕ ЦВЕТА ЛИСТА </vt:lpstr>
      <vt:lpstr>ДОБАВЛЕНИЕ РАМКИ</vt:lpstr>
      <vt:lpstr>ВСТАВКА</vt:lpstr>
      <vt:lpstr>ОЦЕНКА</vt:lpstr>
      <vt:lpstr>Тест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Вставка рисунков в документ из коллекции клипов, из файла и через буфер обмена.</dc:title>
  <dc:creator>Хмячина Е.А.</dc:creator>
  <cp:lastModifiedBy>Хмячина Е.А.</cp:lastModifiedBy>
  <cp:revision>3</cp:revision>
  <dcterms:created xsi:type="dcterms:W3CDTF">2022-10-18T08:08:05Z</dcterms:created>
  <dcterms:modified xsi:type="dcterms:W3CDTF">2022-10-18T08:50:33Z</dcterms:modified>
</cp:coreProperties>
</file>