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7" r:id="rId2"/>
    <p:sldId id="450" r:id="rId3"/>
    <p:sldId id="430" r:id="rId4"/>
    <p:sldId id="432" r:id="rId5"/>
    <p:sldId id="376" r:id="rId6"/>
    <p:sldId id="375" r:id="rId7"/>
    <p:sldId id="476" r:id="rId8"/>
    <p:sldId id="477" r:id="rId9"/>
  </p:sldIdLst>
  <p:sldSz cx="12192000" cy="6858000"/>
  <p:notesSz cx="6858000" cy="9144000"/>
  <p:embeddedFontLst>
    <p:embeddedFont>
      <p:font typeface="Poppins Light" panose="020B0604020202020204" charset="0"/>
      <p:regular r:id="rId12"/>
      <p:italic r:id="rId13"/>
    </p:embeddedFont>
    <p:embeddedFont>
      <p:font typeface="맑은 고딕" panose="020B0503020000020004" pitchFamily="34" charset="-127"/>
      <p:regular r:id="rId14"/>
      <p:bold r:id="rId15"/>
    </p:embeddedFont>
    <p:embeddedFont>
      <p:font typeface="Poppins SemiBold" panose="020B0604020202020204" charset="0"/>
      <p:bold r:id="rId16"/>
      <p:boldItalic r:id="rId17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5EF7"/>
    <a:srgbClr val="020C63"/>
    <a:srgbClr val="F8686A"/>
    <a:srgbClr val="FF494C"/>
    <a:srgbClr val="3113C8"/>
    <a:srgbClr val="FF556C"/>
    <a:srgbClr val="335CD0"/>
    <a:srgbClr val="D1E8FF"/>
    <a:srgbClr val="7C9BF7"/>
    <a:srgbClr val="3D38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9230B0E-39ED-45EA-AD95-669D0616B3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A82B798-201A-4B14-B1F0-6A660C5C72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E2F5857-B39B-4284-A086-C6DE2719C9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3EF34-7656-4396-AEBE-2B554E5E93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8782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49F08-9100-4AF5-BC0A-FC6A093BE3CC}" type="datetimeFigureOut">
              <a:rPr lang="ko-KR" altLang="en-US" smtClean="0"/>
              <a:t>2022-11-07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FC7D2-309F-4B1D-AF63-DB3D4B5448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933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8FC7D2-309F-4B1D-AF63-DB3D4B544859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7644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57B0E0F-CA7E-49D8-8E7A-E99AF3CD9FE5}"/>
              </a:ext>
            </a:extLst>
          </p:cNvPr>
          <p:cNvSpPr/>
          <p:nvPr userDrawn="1"/>
        </p:nvSpPr>
        <p:spPr>
          <a:xfrm>
            <a:off x="0" y="0"/>
            <a:ext cx="4046220" cy="6858000"/>
          </a:xfrm>
          <a:prstGeom prst="rect">
            <a:avLst/>
          </a:prstGeom>
          <a:solidFill>
            <a:srgbClr val="F8686A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39EB202-6B89-44F3-A9BC-60F85C92A86C}"/>
              </a:ext>
            </a:extLst>
          </p:cNvPr>
          <p:cNvSpPr/>
          <p:nvPr userDrawn="1"/>
        </p:nvSpPr>
        <p:spPr>
          <a:xfrm flipV="1">
            <a:off x="0" y="0"/>
            <a:ext cx="4046220" cy="914400"/>
          </a:xfrm>
          <a:prstGeom prst="rect">
            <a:avLst/>
          </a:prstGeom>
          <a:solidFill>
            <a:srgbClr val="315EF7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Graphic 3">
            <a:hlinkClick r:id="rId2"/>
            <a:extLst>
              <a:ext uri="{FF2B5EF4-FFF2-40B4-BE49-F238E27FC236}">
                <a16:creationId xmlns:a16="http://schemas.microsoft.com/office/drawing/2014/main" id="{DB2B8271-0E28-4B5F-B29E-37284AC62E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25" name="TextBox 24">
            <a:hlinkClick r:id="rId5"/>
            <a:extLst>
              <a:ext uri="{FF2B5EF4-FFF2-40B4-BE49-F238E27FC236}">
                <a16:creationId xmlns:a16="http://schemas.microsoft.com/office/drawing/2014/main" id="{346A5B39-3E3C-4934-A45E-3EF8D6C25AF4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직각 삼각형 2">
            <a:extLst>
              <a:ext uri="{FF2B5EF4-FFF2-40B4-BE49-F238E27FC236}">
                <a16:creationId xmlns:a16="http://schemas.microsoft.com/office/drawing/2014/main" id="{01D6545F-DD5F-4AD7-BF21-A392A13B5C4B}"/>
              </a:ext>
            </a:extLst>
          </p:cNvPr>
          <p:cNvSpPr/>
          <p:nvPr userDrawn="1"/>
        </p:nvSpPr>
        <p:spPr>
          <a:xfrm flipV="1">
            <a:off x="0" y="0"/>
            <a:ext cx="914400" cy="914400"/>
          </a:xfrm>
          <a:prstGeom prst="rtTriangle">
            <a:avLst/>
          </a:prstGeom>
          <a:solidFill>
            <a:srgbClr val="020C63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179616AD-04DF-4121-89A2-51FD591B2485}"/>
              </a:ext>
            </a:extLst>
          </p:cNvPr>
          <p:cNvCxnSpPr/>
          <p:nvPr userDrawn="1"/>
        </p:nvCxnSpPr>
        <p:spPr>
          <a:xfrm>
            <a:off x="457200" y="2082800"/>
            <a:ext cx="1778000" cy="0"/>
          </a:xfrm>
          <a:prstGeom prst="line">
            <a:avLst/>
          </a:prstGeom>
          <a:ln w="12700" cap="rnd">
            <a:solidFill>
              <a:schemeClr val="bg1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타원 7">
            <a:extLst>
              <a:ext uri="{FF2B5EF4-FFF2-40B4-BE49-F238E27FC236}">
                <a16:creationId xmlns:a16="http://schemas.microsoft.com/office/drawing/2014/main" id="{C505E823-EE6D-4272-A539-4828E3B87E5A}"/>
              </a:ext>
            </a:extLst>
          </p:cNvPr>
          <p:cNvSpPr/>
          <p:nvPr userDrawn="1"/>
        </p:nvSpPr>
        <p:spPr>
          <a:xfrm>
            <a:off x="457200" y="5524500"/>
            <a:ext cx="368299" cy="368299"/>
          </a:xfrm>
          <a:prstGeom prst="ellipse">
            <a:avLst/>
          </a:prstGeom>
          <a:solidFill>
            <a:schemeClr val="bg1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646C3449-F2C4-420A-BD80-771F41FF19F2}"/>
              </a:ext>
            </a:extLst>
          </p:cNvPr>
          <p:cNvGrpSpPr/>
          <p:nvPr userDrawn="1"/>
        </p:nvGrpSpPr>
        <p:grpSpPr>
          <a:xfrm>
            <a:off x="457200" y="6362699"/>
            <a:ext cx="1778000" cy="184149"/>
            <a:chOff x="457200" y="6178549"/>
            <a:chExt cx="3479288" cy="368299"/>
          </a:xfrm>
        </p:grpSpPr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88E9DD9B-FE4F-48D6-87E7-6096B7A6C3F1}"/>
                </a:ext>
              </a:extLst>
            </p:cNvPr>
            <p:cNvSpPr/>
            <p:nvPr userDrawn="1"/>
          </p:nvSpPr>
          <p:spPr>
            <a:xfrm>
              <a:off x="457200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2F2B9C90-0217-44EE-A9F2-BEA04D8D5CBF}"/>
                </a:ext>
              </a:extLst>
            </p:cNvPr>
            <p:cNvSpPr/>
            <p:nvPr userDrawn="1"/>
          </p:nvSpPr>
          <p:spPr>
            <a:xfrm>
              <a:off x="643643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1163BF84-49E2-4537-910D-D890CD21DFE4}"/>
                </a:ext>
              </a:extLst>
            </p:cNvPr>
            <p:cNvSpPr/>
            <p:nvPr userDrawn="1"/>
          </p:nvSpPr>
          <p:spPr>
            <a:xfrm>
              <a:off x="830086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3CE657E1-D3CD-4959-B692-085FB976B358}"/>
                </a:ext>
              </a:extLst>
            </p:cNvPr>
            <p:cNvSpPr/>
            <p:nvPr userDrawn="1"/>
          </p:nvSpPr>
          <p:spPr>
            <a:xfrm>
              <a:off x="1016529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EDA66C61-2355-4E48-9570-BF4D566CCDFB}"/>
                </a:ext>
              </a:extLst>
            </p:cNvPr>
            <p:cNvSpPr/>
            <p:nvPr userDrawn="1"/>
          </p:nvSpPr>
          <p:spPr>
            <a:xfrm>
              <a:off x="1202972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A7819CB7-FECE-4DDB-8C83-844858EB19D6}"/>
                </a:ext>
              </a:extLst>
            </p:cNvPr>
            <p:cNvSpPr/>
            <p:nvPr userDrawn="1"/>
          </p:nvSpPr>
          <p:spPr>
            <a:xfrm>
              <a:off x="1389415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5C4C19FB-EB3E-4C92-AF37-7F3A5D420CA9}"/>
                </a:ext>
              </a:extLst>
            </p:cNvPr>
            <p:cNvSpPr/>
            <p:nvPr userDrawn="1"/>
          </p:nvSpPr>
          <p:spPr>
            <a:xfrm>
              <a:off x="1575858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63E66F01-F1A3-42EE-840D-31558BBE104D}"/>
                </a:ext>
              </a:extLst>
            </p:cNvPr>
            <p:cNvSpPr/>
            <p:nvPr userDrawn="1"/>
          </p:nvSpPr>
          <p:spPr>
            <a:xfrm>
              <a:off x="1762301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D14F301F-D01B-4EDE-B49E-9FB42D426D3B}"/>
                </a:ext>
              </a:extLst>
            </p:cNvPr>
            <p:cNvSpPr/>
            <p:nvPr userDrawn="1"/>
          </p:nvSpPr>
          <p:spPr>
            <a:xfrm>
              <a:off x="1948744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0649FBB2-E082-4A92-B4E7-8A2059B2A17E}"/>
                </a:ext>
              </a:extLst>
            </p:cNvPr>
            <p:cNvSpPr/>
            <p:nvPr userDrawn="1"/>
          </p:nvSpPr>
          <p:spPr>
            <a:xfrm>
              <a:off x="2135187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0D59FC81-657B-42AB-BA9A-A76052620CE6}"/>
                </a:ext>
              </a:extLst>
            </p:cNvPr>
            <p:cNvSpPr/>
            <p:nvPr userDrawn="1"/>
          </p:nvSpPr>
          <p:spPr>
            <a:xfrm>
              <a:off x="2344931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3D962E42-E4EC-4D7A-AD04-BFD5E660726E}"/>
                </a:ext>
              </a:extLst>
            </p:cNvPr>
            <p:cNvSpPr/>
            <p:nvPr userDrawn="1"/>
          </p:nvSpPr>
          <p:spPr>
            <a:xfrm>
              <a:off x="2531374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D5DF4289-7EC9-44E6-9B0A-55067F2E9A47}"/>
                </a:ext>
              </a:extLst>
            </p:cNvPr>
            <p:cNvSpPr/>
            <p:nvPr userDrawn="1"/>
          </p:nvSpPr>
          <p:spPr>
            <a:xfrm>
              <a:off x="2717817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DF7F6E2E-D513-4898-9F49-26D2C95318F6}"/>
                </a:ext>
              </a:extLst>
            </p:cNvPr>
            <p:cNvSpPr/>
            <p:nvPr userDrawn="1"/>
          </p:nvSpPr>
          <p:spPr>
            <a:xfrm>
              <a:off x="2904260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47223B18-6429-4458-9F3E-77E8F962C374}"/>
                </a:ext>
              </a:extLst>
            </p:cNvPr>
            <p:cNvSpPr/>
            <p:nvPr userDrawn="1"/>
          </p:nvSpPr>
          <p:spPr>
            <a:xfrm>
              <a:off x="3090703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678CB147-5E72-448F-B5BA-BAF1B8E2D920}"/>
                </a:ext>
              </a:extLst>
            </p:cNvPr>
            <p:cNvSpPr/>
            <p:nvPr userDrawn="1"/>
          </p:nvSpPr>
          <p:spPr>
            <a:xfrm>
              <a:off x="3277146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9C34D2B9-FD0E-4406-B4F8-1B938CD3BDFB}"/>
                </a:ext>
              </a:extLst>
            </p:cNvPr>
            <p:cNvSpPr/>
            <p:nvPr userDrawn="1"/>
          </p:nvSpPr>
          <p:spPr>
            <a:xfrm>
              <a:off x="3463589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9355E06A-05CA-4A03-8F0C-65C8F6D75026}"/>
                </a:ext>
              </a:extLst>
            </p:cNvPr>
            <p:cNvSpPr/>
            <p:nvPr userDrawn="1"/>
          </p:nvSpPr>
          <p:spPr>
            <a:xfrm>
              <a:off x="3650032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F6FDEB9D-0FB6-4E21-B5D3-4929ECA40B50}"/>
                </a:ext>
              </a:extLst>
            </p:cNvPr>
            <p:cNvSpPr/>
            <p:nvPr userDrawn="1"/>
          </p:nvSpPr>
          <p:spPr>
            <a:xfrm>
              <a:off x="3836475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75F4CECE-077A-42D5-887C-E582CCF0CC5F}"/>
              </a:ext>
            </a:extLst>
          </p:cNvPr>
          <p:cNvSpPr/>
          <p:nvPr userDrawn="1"/>
        </p:nvSpPr>
        <p:spPr>
          <a:xfrm flipV="1">
            <a:off x="11277600" y="5943600"/>
            <a:ext cx="914400" cy="914400"/>
          </a:xfrm>
          <a:prstGeom prst="rect">
            <a:avLst/>
          </a:prstGeom>
          <a:solidFill>
            <a:srgbClr val="315EF7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7" name="직각 삼각형 36">
            <a:extLst>
              <a:ext uri="{FF2B5EF4-FFF2-40B4-BE49-F238E27FC236}">
                <a16:creationId xmlns:a16="http://schemas.microsoft.com/office/drawing/2014/main" id="{76473DA2-E18C-4EB5-98D4-EB5636C51C5C}"/>
              </a:ext>
            </a:extLst>
          </p:cNvPr>
          <p:cNvSpPr/>
          <p:nvPr userDrawn="1"/>
        </p:nvSpPr>
        <p:spPr>
          <a:xfrm flipV="1">
            <a:off x="11277600" y="5029200"/>
            <a:ext cx="914400" cy="914400"/>
          </a:xfrm>
          <a:prstGeom prst="rtTriangle">
            <a:avLst/>
          </a:prstGeom>
          <a:solidFill>
            <a:srgbClr val="FF494C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94878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038E7A8E-3DBC-40B4-A060-C1EB65F4C0C8}"/>
              </a:ext>
            </a:extLst>
          </p:cNvPr>
          <p:cNvSpPr/>
          <p:nvPr userDrawn="1"/>
        </p:nvSpPr>
        <p:spPr>
          <a:xfrm flipH="1">
            <a:off x="4046220" y="1"/>
            <a:ext cx="8145778" cy="6858000"/>
          </a:xfrm>
          <a:prstGeom prst="rect">
            <a:avLst/>
          </a:prstGeom>
          <a:solidFill>
            <a:srgbClr val="020C63"/>
          </a:solidFill>
          <a:ln w="12838" cap="flat">
            <a:noFill/>
            <a:prstDash val="solid"/>
            <a:miter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>
              <a:solidFill>
                <a:srgbClr val="1A1941"/>
              </a:solidFill>
              <a:latin typeface="+mj-lt"/>
            </a:endParaRPr>
          </a:p>
        </p:txBody>
      </p:sp>
      <p:sp>
        <p:nvSpPr>
          <p:cNvPr id="9" name="직각 삼각형 8">
            <a:extLst>
              <a:ext uri="{FF2B5EF4-FFF2-40B4-BE49-F238E27FC236}">
                <a16:creationId xmlns:a16="http://schemas.microsoft.com/office/drawing/2014/main" id="{85205A54-2DA2-48F6-8E25-3C57701961E2}"/>
              </a:ext>
            </a:extLst>
          </p:cNvPr>
          <p:cNvSpPr/>
          <p:nvPr userDrawn="1"/>
        </p:nvSpPr>
        <p:spPr>
          <a:xfrm flipH="1" flipV="1">
            <a:off x="2147635" y="4959413"/>
            <a:ext cx="1898586" cy="1898586"/>
          </a:xfrm>
          <a:prstGeom prst="rtTriangle">
            <a:avLst/>
          </a:prstGeom>
          <a:solidFill>
            <a:srgbClr val="315EF7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그림 개체 틀 4">
            <a:extLst>
              <a:ext uri="{FF2B5EF4-FFF2-40B4-BE49-F238E27FC236}">
                <a16:creationId xmlns:a16="http://schemas.microsoft.com/office/drawing/2014/main" id="{6A87BC1D-892E-4FAD-8BCC-5DE37320D01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096928" y="949960"/>
            <a:ext cx="1898584" cy="4958080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 marL="0" indent="0">
              <a:buNone/>
              <a:defRPr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351699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3B286D24-6607-43DD-A979-B89930FDBB73}"/>
              </a:ext>
            </a:extLst>
          </p:cNvPr>
          <p:cNvSpPr/>
          <p:nvPr userDrawn="1"/>
        </p:nvSpPr>
        <p:spPr>
          <a:xfrm>
            <a:off x="0" y="0"/>
            <a:ext cx="12192000" cy="1969058"/>
          </a:xfrm>
          <a:prstGeom prst="rect">
            <a:avLst/>
          </a:prstGeom>
          <a:solidFill>
            <a:srgbClr val="315EF7"/>
          </a:solidFill>
          <a:ln w="12838" cap="flat">
            <a:noFill/>
            <a:prstDash val="solid"/>
            <a:miter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 sz="2800">
              <a:solidFill>
                <a:srgbClr val="1A1941"/>
              </a:solidFill>
              <a:latin typeface="+mj-lt"/>
            </a:endParaRPr>
          </a:p>
        </p:txBody>
      </p:sp>
      <p:sp>
        <p:nvSpPr>
          <p:cNvPr id="11" name="직각 삼각형 10">
            <a:extLst>
              <a:ext uri="{FF2B5EF4-FFF2-40B4-BE49-F238E27FC236}">
                <a16:creationId xmlns:a16="http://schemas.microsoft.com/office/drawing/2014/main" id="{BF36BC74-ED0A-48B8-94FC-652AEF151E0D}"/>
              </a:ext>
            </a:extLst>
          </p:cNvPr>
          <p:cNvSpPr/>
          <p:nvPr userDrawn="1"/>
        </p:nvSpPr>
        <p:spPr>
          <a:xfrm flipV="1">
            <a:off x="0" y="0"/>
            <a:ext cx="1969058" cy="1969058"/>
          </a:xfrm>
          <a:prstGeom prst="rtTriangle">
            <a:avLst/>
          </a:prstGeom>
          <a:solidFill>
            <a:srgbClr val="020C63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DCEF56F7-4441-4DC2-A9B7-CAE59FB07E94}"/>
              </a:ext>
            </a:extLst>
          </p:cNvPr>
          <p:cNvSpPr/>
          <p:nvPr userDrawn="1"/>
        </p:nvSpPr>
        <p:spPr>
          <a:xfrm>
            <a:off x="0" y="6611778"/>
            <a:ext cx="12192000" cy="246221"/>
          </a:xfrm>
          <a:prstGeom prst="rect">
            <a:avLst/>
          </a:prstGeom>
          <a:solidFill>
            <a:srgbClr val="F8686A"/>
          </a:solidFill>
          <a:ln w="12838" cap="flat">
            <a:noFill/>
            <a:prstDash val="solid"/>
            <a:miter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 sz="2800">
              <a:solidFill>
                <a:srgbClr val="1A194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935465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그림 개체 틀 4">
            <a:extLst>
              <a:ext uri="{FF2B5EF4-FFF2-40B4-BE49-F238E27FC236}">
                <a16:creationId xmlns:a16="http://schemas.microsoft.com/office/drawing/2014/main" id="{39782A9E-925F-432D-A693-9EED36ECBB5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3936733" cy="6858000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 marL="0" indent="0">
              <a:buNone/>
              <a:defRPr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8E6CA756-627D-490D-831F-DC135427D6F2}"/>
              </a:ext>
            </a:extLst>
          </p:cNvPr>
          <p:cNvSpPr/>
          <p:nvPr userDrawn="1"/>
        </p:nvSpPr>
        <p:spPr>
          <a:xfrm>
            <a:off x="11207470" y="984530"/>
            <a:ext cx="984530" cy="984530"/>
          </a:xfrm>
          <a:prstGeom prst="rect">
            <a:avLst/>
          </a:prstGeom>
          <a:solidFill>
            <a:srgbClr val="FF494C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직각 삼각형 7">
            <a:extLst>
              <a:ext uri="{FF2B5EF4-FFF2-40B4-BE49-F238E27FC236}">
                <a16:creationId xmlns:a16="http://schemas.microsoft.com/office/drawing/2014/main" id="{AAEA5652-DDD1-454E-BACB-DA9F03B58C65}"/>
              </a:ext>
            </a:extLst>
          </p:cNvPr>
          <p:cNvSpPr/>
          <p:nvPr userDrawn="1"/>
        </p:nvSpPr>
        <p:spPr>
          <a:xfrm flipH="1">
            <a:off x="11207470" y="0"/>
            <a:ext cx="984530" cy="984530"/>
          </a:xfrm>
          <a:prstGeom prst="rtTriangle">
            <a:avLst/>
          </a:prstGeom>
          <a:solidFill>
            <a:srgbClr val="315EF7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91401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그림 개체 틀 4">
            <a:extLst>
              <a:ext uri="{FF2B5EF4-FFF2-40B4-BE49-F238E27FC236}">
                <a16:creationId xmlns:a16="http://schemas.microsoft.com/office/drawing/2014/main" id="{32B967A1-9B56-4E3A-8F4C-066D044BC0C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3056466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>
              <a:defRPr lang="ko-KR" altLang="en-US" sz="1400" dirty="0"/>
            </a:lvl1pPr>
          </a:lstStyle>
          <a:p>
            <a:pPr marL="0" lvl="0" indent="0">
              <a:buNone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3871546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F874A99-5E0D-48AA-85D6-2D72129A8203}"/>
              </a:ext>
            </a:extLst>
          </p:cNvPr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rgbClr val="FF494C"/>
          </a:solidFill>
          <a:ln w="12838" cap="flat">
            <a:noFill/>
            <a:prstDash val="solid"/>
            <a:miter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 sz="2800">
              <a:solidFill>
                <a:srgbClr val="1A1941"/>
              </a:solidFill>
              <a:latin typeface="+mj-lt"/>
            </a:endParaRPr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11C81D82-27DE-4106-888D-2D8453E29B7B}"/>
              </a:ext>
            </a:extLst>
          </p:cNvPr>
          <p:cNvGrpSpPr/>
          <p:nvPr userDrawn="1"/>
        </p:nvGrpSpPr>
        <p:grpSpPr>
          <a:xfrm>
            <a:off x="0" y="0"/>
            <a:ext cx="1143000" cy="3429000"/>
            <a:chOff x="0" y="0"/>
            <a:chExt cx="1143000" cy="3429000"/>
          </a:xfrm>
        </p:grpSpPr>
        <p:sp>
          <p:nvSpPr>
            <p:cNvPr id="8" name="직각 삼각형 7">
              <a:extLst>
                <a:ext uri="{FF2B5EF4-FFF2-40B4-BE49-F238E27FC236}">
                  <a16:creationId xmlns:a16="http://schemas.microsoft.com/office/drawing/2014/main" id="{C6752DAD-6677-4C16-AED6-4E36EF00F113}"/>
                </a:ext>
              </a:extLst>
            </p:cNvPr>
            <p:cNvSpPr/>
            <p:nvPr userDrawn="1"/>
          </p:nvSpPr>
          <p:spPr>
            <a:xfrm flipV="1">
              <a:off x="0" y="0"/>
              <a:ext cx="1143000" cy="1143000"/>
            </a:xfrm>
            <a:prstGeom prst="rtTriangle">
              <a:avLst/>
            </a:prstGeom>
            <a:solidFill>
              <a:srgbClr val="020C63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50215831-43A2-42A7-A449-20F08D6F3DFD}"/>
                </a:ext>
              </a:extLst>
            </p:cNvPr>
            <p:cNvSpPr/>
            <p:nvPr userDrawn="1"/>
          </p:nvSpPr>
          <p:spPr>
            <a:xfrm flipV="1">
              <a:off x="0" y="1143000"/>
              <a:ext cx="1143000" cy="2286000"/>
            </a:xfrm>
            <a:prstGeom prst="rect">
              <a:avLst/>
            </a:prstGeom>
            <a:solidFill>
              <a:srgbClr val="315EF7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8" name="직각 삼각형 17">
            <a:extLst>
              <a:ext uri="{FF2B5EF4-FFF2-40B4-BE49-F238E27FC236}">
                <a16:creationId xmlns:a16="http://schemas.microsoft.com/office/drawing/2014/main" id="{193866D4-A9F6-4ECE-A152-DC46D585D82D}"/>
              </a:ext>
            </a:extLst>
          </p:cNvPr>
          <p:cNvSpPr/>
          <p:nvPr userDrawn="1"/>
        </p:nvSpPr>
        <p:spPr>
          <a:xfrm flipH="1">
            <a:off x="11049000" y="2286000"/>
            <a:ext cx="1143000" cy="1143000"/>
          </a:xfrm>
          <a:prstGeom prst="rtTriangle">
            <a:avLst/>
          </a:prstGeom>
          <a:solidFill>
            <a:srgbClr val="020C63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01D051FE-9C51-47AE-82B2-6FBEFB8EE9E6}"/>
              </a:ext>
            </a:extLst>
          </p:cNvPr>
          <p:cNvSpPr/>
          <p:nvPr userDrawn="1"/>
        </p:nvSpPr>
        <p:spPr>
          <a:xfrm flipH="1">
            <a:off x="11049000" y="0"/>
            <a:ext cx="1143000" cy="2286000"/>
          </a:xfrm>
          <a:prstGeom prst="rect">
            <a:avLst/>
          </a:prstGeom>
          <a:solidFill>
            <a:srgbClr val="315EF7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08759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8DCFB515-AFC2-4C69-945A-4C4D9164E511}"/>
              </a:ext>
            </a:extLst>
          </p:cNvPr>
          <p:cNvSpPr/>
          <p:nvPr userDrawn="1"/>
        </p:nvSpPr>
        <p:spPr>
          <a:xfrm>
            <a:off x="5782733" y="0"/>
            <a:ext cx="6409267" cy="6858000"/>
          </a:xfrm>
          <a:prstGeom prst="rect">
            <a:avLst/>
          </a:prstGeom>
          <a:solidFill>
            <a:srgbClr val="FF494C"/>
          </a:solidFill>
          <a:ln w="12838" cap="flat">
            <a:noFill/>
            <a:prstDash val="solid"/>
            <a:miter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 sz="2800">
              <a:solidFill>
                <a:srgbClr val="1A1941"/>
              </a:solidFill>
              <a:latin typeface="+mj-lt"/>
            </a:endParaRPr>
          </a:p>
        </p:txBody>
      </p:sp>
      <p:sp>
        <p:nvSpPr>
          <p:cNvPr id="8" name="그림 개체 틀 4">
            <a:extLst>
              <a:ext uri="{FF2B5EF4-FFF2-40B4-BE49-F238E27FC236}">
                <a16:creationId xmlns:a16="http://schemas.microsoft.com/office/drawing/2014/main" id="{A9D21216-5EB6-4401-A1C9-18211CEC404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755823" y="2404534"/>
            <a:ext cx="2048936" cy="2048934"/>
          </a:xfrm>
          <a:prstGeom prst="ellipse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 marL="0" indent="0">
              <a:buNone/>
              <a:defRPr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10" name="직각 삼각형 9">
            <a:extLst>
              <a:ext uri="{FF2B5EF4-FFF2-40B4-BE49-F238E27FC236}">
                <a16:creationId xmlns:a16="http://schemas.microsoft.com/office/drawing/2014/main" id="{385BA5E8-1827-475B-9DD9-7D3240C724DF}"/>
              </a:ext>
            </a:extLst>
          </p:cNvPr>
          <p:cNvSpPr/>
          <p:nvPr userDrawn="1"/>
        </p:nvSpPr>
        <p:spPr>
          <a:xfrm flipH="1" flipV="1">
            <a:off x="4065791" y="0"/>
            <a:ext cx="1714500" cy="1714500"/>
          </a:xfrm>
          <a:prstGeom prst="rtTriangle">
            <a:avLst/>
          </a:prstGeom>
          <a:solidFill>
            <a:srgbClr val="020C63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839808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>
            <a:extLst>
              <a:ext uri="{FF2B5EF4-FFF2-40B4-BE49-F238E27FC236}">
                <a16:creationId xmlns:a16="http://schemas.microsoft.com/office/drawing/2014/main" id="{FB818014-1231-4623-A613-450E47BFFE21}"/>
              </a:ext>
            </a:extLst>
          </p:cNvPr>
          <p:cNvSpPr/>
          <p:nvPr userDrawn="1"/>
        </p:nvSpPr>
        <p:spPr>
          <a:xfrm flipH="1">
            <a:off x="0" y="0"/>
            <a:ext cx="12192000" cy="1969058"/>
          </a:xfrm>
          <a:prstGeom prst="rect">
            <a:avLst/>
          </a:prstGeom>
          <a:solidFill>
            <a:srgbClr val="FF494C"/>
          </a:solidFill>
          <a:ln w="12838" cap="flat">
            <a:noFill/>
            <a:prstDash val="solid"/>
            <a:miter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 sz="2800">
              <a:solidFill>
                <a:srgbClr val="1A1941"/>
              </a:solidFill>
              <a:latin typeface="+mj-lt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1B7FBB38-872C-4BA5-BE15-D6C16B8BFEEF}"/>
              </a:ext>
            </a:extLst>
          </p:cNvPr>
          <p:cNvSpPr/>
          <p:nvPr userDrawn="1"/>
        </p:nvSpPr>
        <p:spPr>
          <a:xfrm flipH="1">
            <a:off x="11207470" y="984528"/>
            <a:ext cx="984530" cy="984531"/>
          </a:xfrm>
          <a:prstGeom prst="rect">
            <a:avLst/>
          </a:prstGeom>
          <a:solidFill>
            <a:srgbClr val="315EF7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직각 삼각형 9">
            <a:extLst>
              <a:ext uri="{FF2B5EF4-FFF2-40B4-BE49-F238E27FC236}">
                <a16:creationId xmlns:a16="http://schemas.microsoft.com/office/drawing/2014/main" id="{9B01A27A-F580-4376-A746-891C83846340}"/>
              </a:ext>
            </a:extLst>
          </p:cNvPr>
          <p:cNvSpPr/>
          <p:nvPr userDrawn="1"/>
        </p:nvSpPr>
        <p:spPr>
          <a:xfrm flipH="1">
            <a:off x="11207470" y="0"/>
            <a:ext cx="984530" cy="984530"/>
          </a:xfrm>
          <a:prstGeom prst="rtTriangle">
            <a:avLst/>
          </a:prstGeom>
          <a:solidFill>
            <a:srgbClr val="020C63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DA3B9E55-BBC5-4070-B991-9CA863701DB3}"/>
              </a:ext>
            </a:extLst>
          </p:cNvPr>
          <p:cNvSpPr/>
          <p:nvPr userDrawn="1"/>
        </p:nvSpPr>
        <p:spPr>
          <a:xfrm>
            <a:off x="0" y="6611778"/>
            <a:ext cx="12192000" cy="246221"/>
          </a:xfrm>
          <a:prstGeom prst="rect">
            <a:avLst/>
          </a:prstGeom>
          <a:solidFill>
            <a:srgbClr val="315EF7"/>
          </a:solidFill>
          <a:ln w="12838" cap="flat">
            <a:noFill/>
            <a:prstDash val="solid"/>
            <a:miter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 sz="2800">
              <a:solidFill>
                <a:srgbClr val="1A194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3796137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A45F7D18-3BED-4BB0-A299-DECC3C3348CC}"/>
              </a:ext>
            </a:extLst>
          </p:cNvPr>
          <p:cNvSpPr/>
          <p:nvPr userDrawn="1"/>
        </p:nvSpPr>
        <p:spPr>
          <a:xfrm>
            <a:off x="0" y="6611778"/>
            <a:ext cx="12192000" cy="246221"/>
          </a:xfrm>
          <a:prstGeom prst="rect">
            <a:avLst/>
          </a:prstGeom>
          <a:solidFill>
            <a:srgbClr val="F8686A"/>
          </a:solidFill>
          <a:ln w="12838" cap="flat">
            <a:noFill/>
            <a:prstDash val="solid"/>
            <a:miter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 sz="2800">
              <a:solidFill>
                <a:srgbClr val="1A1941"/>
              </a:solidFill>
              <a:latin typeface="+mj-lt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942D8E1-689B-4260-8E67-F3F8AE94CE52}"/>
              </a:ext>
            </a:extLst>
          </p:cNvPr>
          <p:cNvSpPr/>
          <p:nvPr userDrawn="1"/>
        </p:nvSpPr>
        <p:spPr>
          <a:xfrm>
            <a:off x="0" y="0"/>
            <a:ext cx="12192000" cy="246221"/>
          </a:xfrm>
          <a:prstGeom prst="rect">
            <a:avLst/>
          </a:prstGeom>
          <a:solidFill>
            <a:srgbClr val="315EF7"/>
          </a:solidFill>
          <a:ln w="12838" cap="flat">
            <a:noFill/>
            <a:prstDash val="solid"/>
            <a:miter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 sz="2800">
              <a:solidFill>
                <a:srgbClr val="1A194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176752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31BE09BD-167A-465B-BF64-AF4B4A49C9FF}"/>
              </a:ext>
            </a:extLst>
          </p:cNvPr>
          <p:cNvSpPr/>
          <p:nvPr userDrawn="1"/>
        </p:nvSpPr>
        <p:spPr>
          <a:xfrm>
            <a:off x="9201752" y="1"/>
            <a:ext cx="2990248" cy="6858000"/>
          </a:xfrm>
          <a:prstGeom prst="rect">
            <a:avLst/>
          </a:prstGeom>
          <a:solidFill>
            <a:srgbClr val="315EF7"/>
          </a:solidFill>
          <a:ln w="12838" cap="flat">
            <a:noFill/>
            <a:prstDash val="solid"/>
            <a:miter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>
              <a:solidFill>
                <a:srgbClr val="1A1941"/>
              </a:solidFill>
              <a:latin typeface="+mj-lt"/>
            </a:endParaRPr>
          </a:p>
        </p:txBody>
      </p:sp>
      <p:sp>
        <p:nvSpPr>
          <p:cNvPr id="10" name="직각 삼각형 9">
            <a:extLst>
              <a:ext uri="{FF2B5EF4-FFF2-40B4-BE49-F238E27FC236}">
                <a16:creationId xmlns:a16="http://schemas.microsoft.com/office/drawing/2014/main" id="{7587C197-93ED-4188-9CF7-8853FB15DDCB}"/>
              </a:ext>
            </a:extLst>
          </p:cNvPr>
          <p:cNvSpPr/>
          <p:nvPr userDrawn="1"/>
        </p:nvSpPr>
        <p:spPr>
          <a:xfrm>
            <a:off x="8217222" y="0"/>
            <a:ext cx="984530" cy="984530"/>
          </a:xfrm>
          <a:prstGeom prst="rtTriangle">
            <a:avLst/>
          </a:prstGeom>
          <a:solidFill>
            <a:srgbClr val="FF494C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그림 개체 틀 11">
            <a:extLst>
              <a:ext uri="{FF2B5EF4-FFF2-40B4-BE49-F238E27FC236}">
                <a16:creationId xmlns:a16="http://schemas.microsoft.com/office/drawing/2014/main" id="{EFB92DA5-CF78-44A2-A09A-C442DC35A01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985125" y="815975"/>
            <a:ext cx="2454276" cy="5370289"/>
          </a:xfrm>
          <a:prstGeom prst="roundRect">
            <a:avLst>
              <a:gd name="adj" fmla="val 13456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lIns="72000" tIns="1188000" rIns="72000" bIns="36000" anchor="ctr" anchorCtr="1"/>
          <a:lstStyle>
            <a:lvl1pPr>
              <a:defRPr lang="ko-KR" altLang="en-US" sz="2000" dirty="0"/>
            </a:lvl1pPr>
          </a:lstStyle>
          <a:p>
            <a:pPr marR="0" lvl="0" fontAlgn="auto">
              <a:spcAft>
                <a:spcPts val="0"/>
              </a:spcAft>
              <a:buClrTx/>
              <a:buSzTx/>
              <a:tabLst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05174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각 삼각형 7">
            <a:extLst>
              <a:ext uri="{FF2B5EF4-FFF2-40B4-BE49-F238E27FC236}">
                <a16:creationId xmlns:a16="http://schemas.microsoft.com/office/drawing/2014/main" id="{76A1C83D-A3C2-4729-8F92-85C9B0F0EBFD}"/>
              </a:ext>
            </a:extLst>
          </p:cNvPr>
          <p:cNvSpPr/>
          <p:nvPr userDrawn="1"/>
        </p:nvSpPr>
        <p:spPr>
          <a:xfrm flipH="1">
            <a:off x="8082468" y="5873470"/>
            <a:ext cx="984530" cy="984530"/>
          </a:xfrm>
          <a:prstGeom prst="rtTriangle">
            <a:avLst/>
          </a:prstGeom>
          <a:solidFill>
            <a:srgbClr val="315EF7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80ECE333-B2CF-48A0-B924-BAC016E01140}"/>
              </a:ext>
            </a:extLst>
          </p:cNvPr>
          <p:cNvSpPr/>
          <p:nvPr userDrawn="1"/>
        </p:nvSpPr>
        <p:spPr>
          <a:xfrm>
            <a:off x="9066998" y="1"/>
            <a:ext cx="3125002" cy="6858000"/>
          </a:xfrm>
          <a:prstGeom prst="rect">
            <a:avLst/>
          </a:prstGeom>
          <a:solidFill>
            <a:srgbClr val="F8686A"/>
          </a:solidFill>
          <a:ln w="12838" cap="flat">
            <a:noFill/>
            <a:prstDash val="solid"/>
            <a:miter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>
              <a:solidFill>
                <a:srgbClr val="1A1941"/>
              </a:solidFill>
              <a:latin typeface="+mj-lt"/>
            </a:endParaRPr>
          </a:p>
        </p:txBody>
      </p:sp>
      <p:sp>
        <p:nvSpPr>
          <p:cNvPr id="7" name="그림 개체 틀 5">
            <a:extLst>
              <a:ext uri="{FF2B5EF4-FFF2-40B4-BE49-F238E27FC236}">
                <a16:creationId xmlns:a16="http://schemas.microsoft.com/office/drawing/2014/main" id="{6C383916-13BC-4B0A-BC36-E7822969BED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79468" y="866775"/>
            <a:ext cx="3779045" cy="5029200"/>
          </a:xfrm>
          <a:prstGeom prst="roundRect">
            <a:avLst>
              <a:gd name="adj" fmla="val 1926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lIns="72000" tIns="1188000" rIns="72000" bIns="36000" anchor="ctr" anchorCtr="1"/>
          <a:lstStyle>
            <a:lvl1pPr>
              <a:defRPr lang="ko-KR" altLang="en-US" sz="2000" dirty="0"/>
            </a:lvl1pPr>
          </a:lstStyle>
          <a:p>
            <a:pPr marR="0" lvl="0" fontAlgn="auto">
              <a:spcAft>
                <a:spcPts val="0"/>
              </a:spcAft>
              <a:buClrTx/>
              <a:buSzTx/>
              <a:tabLst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85195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>
            <a:extLst>
              <a:ext uri="{FF2B5EF4-FFF2-40B4-BE49-F238E27FC236}">
                <a16:creationId xmlns:a16="http://schemas.microsoft.com/office/drawing/2014/main" id="{8CD5ED17-92F2-44DB-8BB4-C940372BF393}"/>
              </a:ext>
            </a:extLst>
          </p:cNvPr>
          <p:cNvSpPr/>
          <p:nvPr userDrawn="1"/>
        </p:nvSpPr>
        <p:spPr>
          <a:xfrm>
            <a:off x="0" y="914398"/>
            <a:ext cx="3131818" cy="5943601"/>
          </a:xfrm>
          <a:prstGeom prst="rect">
            <a:avLst/>
          </a:prstGeom>
          <a:solidFill>
            <a:srgbClr val="315EF7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CA4651D1-F001-4787-AE4A-F0F25AEBFAA8}"/>
              </a:ext>
            </a:extLst>
          </p:cNvPr>
          <p:cNvSpPr/>
          <p:nvPr userDrawn="1"/>
        </p:nvSpPr>
        <p:spPr>
          <a:xfrm flipV="1">
            <a:off x="0" y="0"/>
            <a:ext cx="3131818" cy="914400"/>
          </a:xfrm>
          <a:prstGeom prst="rect">
            <a:avLst/>
          </a:prstGeom>
          <a:solidFill>
            <a:srgbClr val="F8686A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직각 삼각형 9">
            <a:extLst>
              <a:ext uri="{FF2B5EF4-FFF2-40B4-BE49-F238E27FC236}">
                <a16:creationId xmlns:a16="http://schemas.microsoft.com/office/drawing/2014/main" id="{F69ABBD4-E28F-4FCA-B318-5B420B0F8B9B}"/>
              </a:ext>
            </a:extLst>
          </p:cNvPr>
          <p:cNvSpPr/>
          <p:nvPr userDrawn="1"/>
        </p:nvSpPr>
        <p:spPr>
          <a:xfrm flipV="1">
            <a:off x="0" y="0"/>
            <a:ext cx="914400" cy="914400"/>
          </a:xfrm>
          <a:prstGeom prst="rtTriangle">
            <a:avLst/>
          </a:prstGeom>
          <a:solidFill>
            <a:srgbClr val="FF494C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D4826B8D-D71F-4806-9BF7-28D19AD95682}"/>
              </a:ext>
            </a:extLst>
          </p:cNvPr>
          <p:cNvCxnSpPr/>
          <p:nvPr userDrawn="1"/>
        </p:nvCxnSpPr>
        <p:spPr>
          <a:xfrm>
            <a:off x="457200" y="2082800"/>
            <a:ext cx="1778000" cy="0"/>
          </a:xfrm>
          <a:prstGeom prst="line">
            <a:avLst/>
          </a:prstGeom>
          <a:ln w="12700" cap="rnd">
            <a:solidFill>
              <a:schemeClr val="bg1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타원 11">
            <a:extLst>
              <a:ext uri="{FF2B5EF4-FFF2-40B4-BE49-F238E27FC236}">
                <a16:creationId xmlns:a16="http://schemas.microsoft.com/office/drawing/2014/main" id="{21ED75DC-47B1-40E3-812E-536AEACA84AA}"/>
              </a:ext>
            </a:extLst>
          </p:cNvPr>
          <p:cNvSpPr/>
          <p:nvPr userDrawn="1"/>
        </p:nvSpPr>
        <p:spPr>
          <a:xfrm>
            <a:off x="457200" y="5524500"/>
            <a:ext cx="368299" cy="368299"/>
          </a:xfrm>
          <a:prstGeom prst="ellipse">
            <a:avLst/>
          </a:prstGeom>
          <a:solidFill>
            <a:schemeClr val="bg1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69799F0C-427B-4BBA-BED7-606C3EF17DD3}"/>
              </a:ext>
            </a:extLst>
          </p:cNvPr>
          <p:cNvGrpSpPr/>
          <p:nvPr userDrawn="1"/>
        </p:nvGrpSpPr>
        <p:grpSpPr>
          <a:xfrm>
            <a:off x="457200" y="6362699"/>
            <a:ext cx="1778000" cy="184149"/>
            <a:chOff x="457200" y="6178549"/>
            <a:chExt cx="3479288" cy="368299"/>
          </a:xfrm>
        </p:grpSpPr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D0760914-9E3B-41C7-AAE9-4C685EFDAA86}"/>
                </a:ext>
              </a:extLst>
            </p:cNvPr>
            <p:cNvSpPr/>
            <p:nvPr userDrawn="1"/>
          </p:nvSpPr>
          <p:spPr>
            <a:xfrm>
              <a:off x="457200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85C729C7-3CE2-45F6-B539-6EC7F3A2CE7D}"/>
                </a:ext>
              </a:extLst>
            </p:cNvPr>
            <p:cNvSpPr/>
            <p:nvPr userDrawn="1"/>
          </p:nvSpPr>
          <p:spPr>
            <a:xfrm>
              <a:off x="643643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57755876-5584-45EB-92F4-491491B28465}"/>
                </a:ext>
              </a:extLst>
            </p:cNvPr>
            <p:cNvSpPr/>
            <p:nvPr userDrawn="1"/>
          </p:nvSpPr>
          <p:spPr>
            <a:xfrm>
              <a:off x="830086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070CAA81-6645-47A7-8E51-D6FA1DB3B4DD}"/>
                </a:ext>
              </a:extLst>
            </p:cNvPr>
            <p:cNvSpPr/>
            <p:nvPr userDrawn="1"/>
          </p:nvSpPr>
          <p:spPr>
            <a:xfrm>
              <a:off x="1016529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B3D63DDD-EFAD-4E43-A3FD-6E68F99DE1F9}"/>
                </a:ext>
              </a:extLst>
            </p:cNvPr>
            <p:cNvSpPr/>
            <p:nvPr userDrawn="1"/>
          </p:nvSpPr>
          <p:spPr>
            <a:xfrm>
              <a:off x="1202972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B6C28D88-970A-4CA6-A601-3E0DC17C5390}"/>
                </a:ext>
              </a:extLst>
            </p:cNvPr>
            <p:cNvSpPr/>
            <p:nvPr userDrawn="1"/>
          </p:nvSpPr>
          <p:spPr>
            <a:xfrm>
              <a:off x="1389415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9C601117-1770-4F36-BA91-DD30B6481327}"/>
                </a:ext>
              </a:extLst>
            </p:cNvPr>
            <p:cNvSpPr/>
            <p:nvPr userDrawn="1"/>
          </p:nvSpPr>
          <p:spPr>
            <a:xfrm>
              <a:off x="1575858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1C70B95D-4D9F-4681-922F-1882633C41A6}"/>
                </a:ext>
              </a:extLst>
            </p:cNvPr>
            <p:cNvSpPr/>
            <p:nvPr userDrawn="1"/>
          </p:nvSpPr>
          <p:spPr>
            <a:xfrm>
              <a:off x="1762301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9B3D465A-FC69-4BAA-ABD6-005B17886650}"/>
                </a:ext>
              </a:extLst>
            </p:cNvPr>
            <p:cNvSpPr/>
            <p:nvPr userDrawn="1"/>
          </p:nvSpPr>
          <p:spPr>
            <a:xfrm>
              <a:off x="1948744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직사각형 23">
              <a:extLst>
                <a:ext uri="{FF2B5EF4-FFF2-40B4-BE49-F238E27FC236}">
                  <a16:creationId xmlns:a16="http://schemas.microsoft.com/office/drawing/2014/main" id="{36D299B3-2B9D-4BFE-8BDC-0653CB8191C1}"/>
                </a:ext>
              </a:extLst>
            </p:cNvPr>
            <p:cNvSpPr/>
            <p:nvPr userDrawn="1"/>
          </p:nvSpPr>
          <p:spPr>
            <a:xfrm>
              <a:off x="2135187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1ACE48D0-D51D-431A-A2AB-723BCEB6F184}"/>
                </a:ext>
              </a:extLst>
            </p:cNvPr>
            <p:cNvSpPr/>
            <p:nvPr userDrawn="1"/>
          </p:nvSpPr>
          <p:spPr>
            <a:xfrm>
              <a:off x="2344931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F5584E0C-2D25-440E-874B-834E3923078F}"/>
                </a:ext>
              </a:extLst>
            </p:cNvPr>
            <p:cNvSpPr/>
            <p:nvPr userDrawn="1"/>
          </p:nvSpPr>
          <p:spPr>
            <a:xfrm>
              <a:off x="2531374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B341DCF0-9627-4062-B430-6DD617FB7463}"/>
                </a:ext>
              </a:extLst>
            </p:cNvPr>
            <p:cNvSpPr/>
            <p:nvPr userDrawn="1"/>
          </p:nvSpPr>
          <p:spPr>
            <a:xfrm>
              <a:off x="2717817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F509F2E5-970F-4603-8088-00DF39F8C3CE}"/>
                </a:ext>
              </a:extLst>
            </p:cNvPr>
            <p:cNvSpPr/>
            <p:nvPr userDrawn="1"/>
          </p:nvSpPr>
          <p:spPr>
            <a:xfrm>
              <a:off x="2904260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3CB720DE-00CF-4E25-81B0-A61DF648607A}"/>
                </a:ext>
              </a:extLst>
            </p:cNvPr>
            <p:cNvSpPr/>
            <p:nvPr userDrawn="1"/>
          </p:nvSpPr>
          <p:spPr>
            <a:xfrm>
              <a:off x="3090703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C20ABEFE-0E0A-432E-B152-9F0170F1D710}"/>
                </a:ext>
              </a:extLst>
            </p:cNvPr>
            <p:cNvSpPr/>
            <p:nvPr userDrawn="1"/>
          </p:nvSpPr>
          <p:spPr>
            <a:xfrm>
              <a:off x="3277146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0D8CE695-1EB5-44A0-84C8-46C8E34C3122}"/>
                </a:ext>
              </a:extLst>
            </p:cNvPr>
            <p:cNvSpPr/>
            <p:nvPr userDrawn="1"/>
          </p:nvSpPr>
          <p:spPr>
            <a:xfrm>
              <a:off x="3463589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C8DB62D6-E04C-41D8-9FDA-C680C33610CA}"/>
                </a:ext>
              </a:extLst>
            </p:cNvPr>
            <p:cNvSpPr/>
            <p:nvPr userDrawn="1"/>
          </p:nvSpPr>
          <p:spPr>
            <a:xfrm>
              <a:off x="3650032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BEEB0E68-5924-40AC-BE33-86562B22B1CE}"/>
                </a:ext>
              </a:extLst>
            </p:cNvPr>
            <p:cNvSpPr/>
            <p:nvPr userDrawn="1"/>
          </p:nvSpPr>
          <p:spPr>
            <a:xfrm>
              <a:off x="3836475" y="6178549"/>
              <a:ext cx="100013" cy="368299"/>
            </a:xfrm>
            <a:prstGeom prst="rect">
              <a:avLst/>
            </a:prstGeom>
            <a:solidFill>
              <a:schemeClr val="bg1"/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직각 삼각형 33">
            <a:extLst>
              <a:ext uri="{FF2B5EF4-FFF2-40B4-BE49-F238E27FC236}">
                <a16:creationId xmlns:a16="http://schemas.microsoft.com/office/drawing/2014/main" id="{4CFA3467-BA61-4CB6-9B0C-0F99666619B2}"/>
              </a:ext>
            </a:extLst>
          </p:cNvPr>
          <p:cNvSpPr/>
          <p:nvPr userDrawn="1"/>
        </p:nvSpPr>
        <p:spPr>
          <a:xfrm rot="16200000" flipV="1">
            <a:off x="11277600" y="0"/>
            <a:ext cx="914400" cy="914400"/>
          </a:xfrm>
          <a:prstGeom prst="rtTriangle">
            <a:avLst/>
          </a:prstGeom>
          <a:solidFill>
            <a:srgbClr val="020C63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DE94E37C-D006-41FF-9FEA-79D5F8B7D278}"/>
              </a:ext>
            </a:extLst>
          </p:cNvPr>
          <p:cNvSpPr/>
          <p:nvPr userDrawn="1"/>
        </p:nvSpPr>
        <p:spPr>
          <a:xfrm rot="16200000" flipV="1">
            <a:off x="8763000" y="3429000"/>
            <a:ext cx="5943600" cy="914400"/>
          </a:xfrm>
          <a:prstGeom prst="rect">
            <a:avLst/>
          </a:prstGeom>
          <a:solidFill>
            <a:srgbClr val="020C63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368878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B8E7F78-1EEA-4EFB-9E9A-A8AFEA0E8358}"/>
              </a:ext>
            </a:extLst>
          </p:cNvPr>
          <p:cNvSpPr/>
          <p:nvPr userDrawn="1"/>
        </p:nvSpPr>
        <p:spPr>
          <a:xfrm>
            <a:off x="7960093" y="1"/>
            <a:ext cx="4231907" cy="6858000"/>
          </a:xfrm>
          <a:prstGeom prst="rect">
            <a:avLst/>
          </a:prstGeom>
          <a:solidFill>
            <a:srgbClr val="020C63"/>
          </a:solidFill>
          <a:ln w="12838" cap="flat">
            <a:noFill/>
            <a:prstDash val="solid"/>
            <a:miter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>
              <a:solidFill>
                <a:srgbClr val="1A1941"/>
              </a:solidFill>
              <a:latin typeface="+mj-lt"/>
            </a:endParaRPr>
          </a:p>
        </p:txBody>
      </p:sp>
      <p:sp>
        <p:nvSpPr>
          <p:cNvPr id="9" name="직각 삼각형 8">
            <a:extLst>
              <a:ext uri="{FF2B5EF4-FFF2-40B4-BE49-F238E27FC236}">
                <a16:creationId xmlns:a16="http://schemas.microsoft.com/office/drawing/2014/main" id="{0EA4E159-18D6-4233-AAB2-1329AD2CE33C}"/>
              </a:ext>
            </a:extLst>
          </p:cNvPr>
          <p:cNvSpPr/>
          <p:nvPr userDrawn="1"/>
        </p:nvSpPr>
        <p:spPr>
          <a:xfrm flipH="1">
            <a:off x="6975563" y="0"/>
            <a:ext cx="984530" cy="984530"/>
          </a:xfrm>
          <a:prstGeom prst="rtTriangle">
            <a:avLst/>
          </a:prstGeom>
          <a:solidFill>
            <a:srgbClr val="315EF7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그림 개체 틀 8">
            <a:extLst>
              <a:ext uri="{FF2B5EF4-FFF2-40B4-BE49-F238E27FC236}">
                <a16:creationId xmlns:a16="http://schemas.microsoft.com/office/drawing/2014/main" id="{65BF6E31-BC6B-4D0E-876C-8E4E55FC79C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592931" y="674688"/>
            <a:ext cx="6746582" cy="4597400"/>
          </a:xfrm>
          <a:prstGeom prst="roundRect">
            <a:avLst>
              <a:gd name="adj" fmla="val 1000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lIns="72000" tIns="1188000" rIns="72000" bIns="36000" anchor="ctr" anchorCtr="1"/>
          <a:lstStyle>
            <a:lvl1pPr marL="228600" marR="0" indent="-22860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8134899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1658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3">
            <a:hlinkClick r:id="rId2"/>
            <a:extLst>
              <a:ext uri="{FF2B5EF4-FFF2-40B4-BE49-F238E27FC236}">
                <a16:creationId xmlns:a16="http://schemas.microsoft.com/office/drawing/2014/main" id="{462AC0D7-9EA6-402F-AB8B-736EC7468C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5"/>
            <a:extLst>
              <a:ext uri="{FF2B5EF4-FFF2-40B4-BE49-F238E27FC236}">
                <a16:creationId xmlns:a16="http://schemas.microsoft.com/office/drawing/2014/main" id="{C587CF68-4616-4BDB-B2BF-2FF7DA3ECFE9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27800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그림 개체 틀 4">
            <a:extLst>
              <a:ext uri="{FF2B5EF4-FFF2-40B4-BE49-F238E27FC236}">
                <a16:creationId xmlns:a16="http://schemas.microsoft.com/office/drawing/2014/main" id="{C5D0F987-EE98-4F43-8A7E-A9542D266D5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27773" y="1126156"/>
            <a:ext cx="2810578" cy="5731844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 marL="0" indent="0">
              <a:buNone/>
              <a:defRPr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9" name="그림 개체 틀 4">
            <a:extLst>
              <a:ext uri="{FF2B5EF4-FFF2-40B4-BE49-F238E27FC236}">
                <a16:creationId xmlns:a16="http://schemas.microsoft.com/office/drawing/2014/main" id="{94CEA595-3681-4D35-85E6-E51B9AD4FC4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553649" y="0"/>
            <a:ext cx="2810578" cy="5731844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 marL="0" indent="0">
              <a:buNone/>
              <a:defRPr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0063CA61-911F-4EB7-BE7B-40AD77BBEAAD}"/>
              </a:ext>
            </a:extLst>
          </p:cNvPr>
          <p:cNvSpPr/>
          <p:nvPr userDrawn="1"/>
        </p:nvSpPr>
        <p:spPr>
          <a:xfrm rot="5400000">
            <a:off x="1775862" y="-736333"/>
            <a:ext cx="914400" cy="2810578"/>
          </a:xfrm>
          <a:prstGeom prst="rect">
            <a:avLst/>
          </a:prstGeom>
          <a:solidFill>
            <a:srgbClr val="315EF7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직각 삼각형 14">
            <a:extLst>
              <a:ext uri="{FF2B5EF4-FFF2-40B4-BE49-F238E27FC236}">
                <a16:creationId xmlns:a16="http://schemas.microsoft.com/office/drawing/2014/main" id="{CFEE2D6E-6B46-402F-9FAB-32432F6E7E74}"/>
              </a:ext>
            </a:extLst>
          </p:cNvPr>
          <p:cNvSpPr/>
          <p:nvPr userDrawn="1"/>
        </p:nvSpPr>
        <p:spPr>
          <a:xfrm rot="5400000">
            <a:off x="827773" y="211756"/>
            <a:ext cx="914400" cy="914400"/>
          </a:xfrm>
          <a:prstGeom prst="rtTriangle">
            <a:avLst/>
          </a:prstGeom>
          <a:solidFill>
            <a:srgbClr val="020C63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4D1F564F-A99B-4F0B-9F9C-24055E8FA5F5}"/>
              </a:ext>
            </a:extLst>
          </p:cNvPr>
          <p:cNvSpPr/>
          <p:nvPr userDrawn="1"/>
        </p:nvSpPr>
        <p:spPr>
          <a:xfrm rot="5400000">
            <a:off x="9501738" y="4783755"/>
            <a:ext cx="914400" cy="2810578"/>
          </a:xfrm>
          <a:prstGeom prst="rect">
            <a:avLst/>
          </a:prstGeom>
          <a:solidFill>
            <a:srgbClr val="020C63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직각 삼각형 16">
            <a:extLst>
              <a:ext uri="{FF2B5EF4-FFF2-40B4-BE49-F238E27FC236}">
                <a16:creationId xmlns:a16="http://schemas.microsoft.com/office/drawing/2014/main" id="{F55393DB-0D85-460E-B636-0E89F6844636}"/>
              </a:ext>
            </a:extLst>
          </p:cNvPr>
          <p:cNvSpPr/>
          <p:nvPr userDrawn="1"/>
        </p:nvSpPr>
        <p:spPr>
          <a:xfrm rot="5400000">
            <a:off x="8553649" y="5731844"/>
            <a:ext cx="914400" cy="914400"/>
          </a:xfrm>
          <a:prstGeom prst="rtTriangle">
            <a:avLst/>
          </a:prstGeom>
          <a:solidFill>
            <a:srgbClr val="FF494C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1385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>
            <a:extLst>
              <a:ext uri="{FF2B5EF4-FFF2-40B4-BE49-F238E27FC236}">
                <a16:creationId xmlns:a16="http://schemas.microsoft.com/office/drawing/2014/main" id="{69F40A5C-B451-4856-AD14-825DABDFC68B}"/>
              </a:ext>
            </a:extLst>
          </p:cNvPr>
          <p:cNvSpPr/>
          <p:nvPr userDrawn="1"/>
        </p:nvSpPr>
        <p:spPr>
          <a:xfrm>
            <a:off x="4735629" y="5029200"/>
            <a:ext cx="914400" cy="1828800"/>
          </a:xfrm>
          <a:prstGeom prst="rect">
            <a:avLst/>
          </a:prstGeom>
          <a:solidFill>
            <a:srgbClr val="315EF7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그림 개체 틀 4">
            <a:extLst>
              <a:ext uri="{FF2B5EF4-FFF2-40B4-BE49-F238E27FC236}">
                <a16:creationId xmlns:a16="http://schemas.microsoft.com/office/drawing/2014/main" id="{A534573B-1D9E-4668-87A5-83282743E7B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4735630" cy="6858000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 marL="0" indent="0">
              <a:buNone/>
              <a:defRPr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11" name="직각 삼각형 10">
            <a:extLst>
              <a:ext uri="{FF2B5EF4-FFF2-40B4-BE49-F238E27FC236}">
                <a16:creationId xmlns:a16="http://schemas.microsoft.com/office/drawing/2014/main" id="{30A5629E-87BC-4206-AEB1-6C2962B6CDE3}"/>
              </a:ext>
            </a:extLst>
          </p:cNvPr>
          <p:cNvSpPr/>
          <p:nvPr userDrawn="1"/>
        </p:nvSpPr>
        <p:spPr>
          <a:xfrm>
            <a:off x="4735629" y="5029200"/>
            <a:ext cx="914400" cy="914400"/>
          </a:xfrm>
          <a:prstGeom prst="rtTriangle">
            <a:avLst/>
          </a:prstGeom>
          <a:solidFill>
            <a:srgbClr val="020C63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301008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그림 개체 틀 4">
            <a:extLst>
              <a:ext uri="{FF2B5EF4-FFF2-40B4-BE49-F238E27FC236}">
                <a16:creationId xmlns:a16="http://schemas.microsoft.com/office/drawing/2014/main" id="{4D60AC37-92A4-468D-A916-A854EBFF1872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84529" y="3004351"/>
            <a:ext cx="2751294" cy="2721195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 marL="0" indent="0">
              <a:buNone/>
              <a:defRPr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1239190-0E3F-46BE-B469-E8C826A471EF}"/>
              </a:ext>
            </a:extLst>
          </p:cNvPr>
          <p:cNvSpPr/>
          <p:nvPr userDrawn="1"/>
        </p:nvSpPr>
        <p:spPr>
          <a:xfrm>
            <a:off x="0" y="3988879"/>
            <a:ext cx="984530" cy="984531"/>
          </a:xfrm>
          <a:prstGeom prst="rect">
            <a:avLst/>
          </a:prstGeom>
          <a:solidFill>
            <a:srgbClr val="315EF7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직각 삼각형 22">
            <a:extLst>
              <a:ext uri="{FF2B5EF4-FFF2-40B4-BE49-F238E27FC236}">
                <a16:creationId xmlns:a16="http://schemas.microsoft.com/office/drawing/2014/main" id="{06933D5F-0B10-4A5D-BA18-DC4CAB46FB35}"/>
              </a:ext>
            </a:extLst>
          </p:cNvPr>
          <p:cNvSpPr/>
          <p:nvPr userDrawn="1"/>
        </p:nvSpPr>
        <p:spPr>
          <a:xfrm>
            <a:off x="0" y="3004351"/>
            <a:ext cx="984530" cy="984530"/>
          </a:xfrm>
          <a:prstGeom prst="rtTriangle">
            <a:avLst/>
          </a:prstGeom>
          <a:solidFill>
            <a:srgbClr val="020C63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9DA50256-E82E-42A9-B843-F0256EAD389B}"/>
              </a:ext>
            </a:extLst>
          </p:cNvPr>
          <p:cNvSpPr/>
          <p:nvPr userDrawn="1"/>
        </p:nvSpPr>
        <p:spPr>
          <a:xfrm flipV="1">
            <a:off x="3735823" y="3756486"/>
            <a:ext cx="984530" cy="1969060"/>
          </a:xfrm>
          <a:prstGeom prst="rect">
            <a:avLst/>
          </a:prstGeom>
          <a:solidFill>
            <a:srgbClr val="F8686A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5" name="직각 삼각형 24">
            <a:extLst>
              <a:ext uri="{FF2B5EF4-FFF2-40B4-BE49-F238E27FC236}">
                <a16:creationId xmlns:a16="http://schemas.microsoft.com/office/drawing/2014/main" id="{0B40CB66-D79B-4DC8-919C-4787D0B9613A}"/>
              </a:ext>
            </a:extLst>
          </p:cNvPr>
          <p:cNvSpPr/>
          <p:nvPr userDrawn="1"/>
        </p:nvSpPr>
        <p:spPr>
          <a:xfrm flipV="1">
            <a:off x="3735823" y="4741016"/>
            <a:ext cx="984530" cy="984530"/>
          </a:xfrm>
          <a:prstGeom prst="rtTriangle">
            <a:avLst/>
          </a:prstGeom>
          <a:solidFill>
            <a:srgbClr val="FF494C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D9F96951-08A9-4545-A125-7DB9B00EA163}"/>
              </a:ext>
            </a:extLst>
          </p:cNvPr>
          <p:cNvSpPr/>
          <p:nvPr userDrawn="1"/>
        </p:nvSpPr>
        <p:spPr>
          <a:xfrm flipH="1">
            <a:off x="7471646" y="3988879"/>
            <a:ext cx="984530" cy="984532"/>
          </a:xfrm>
          <a:prstGeom prst="rect">
            <a:avLst/>
          </a:prstGeom>
          <a:solidFill>
            <a:srgbClr val="F8686A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직각 삼각형 26">
            <a:extLst>
              <a:ext uri="{FF2B5EF4-FFF2-40B4-BE49-F238E27FC236}">
                <a16:creationId xmlns:a16="http://schemas.microsoft.com/office/drawing/2014/main" id="{501D9AC6-88A4-4661-8BB3-C7D9C8D695DB}"/>
              </a:ext>
            </a:extLst>
          </p:cNvPr>
          <p:cNvSpPr/>
          <p:nvPr userDrawn="1"/>
        </p:nvSpPr>
        <p:spPr>
          <a:xfrm flipH="1">
            <a:off x="7471646" y="3004351"/>
            <a:ext cx="984530" cy="984530"/>
          </a:xfrm>
          <a:prstGeom prst="rtTriangle">
            <a:avLst/>
          </a:prstGeom>
          <a:solidFill>
            <a:srgbClr val="315EF7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B108A7FB-7EC8-45DE-971F-75224DCC5320}"/>
              </a:ext>
            </a:extLst>
          </p:cNvPr>
          <p:cNvSpPr/>
          <p:nvPr userDrawn="1"/>
        </p:nvSpPr>
        <p:spPr>
          <a:xfrm>
            <a:off x="11207470" y="3756486"/>
            <a:ext cx="984530" cy="1969060"/>
          </a:xfrm>
          <a:prstGeom prst="rect">
            <a:avLst/>
          </a:prstGeom>
          <a:solidFill>
            <a:srgbClr val="FF494C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직각 삼각형 28">
            <a:extLst>
              <a:ext uri="{FF2B5EF4-FFF2-40B4-BE49-F238E27FC236}">
                <a16:creationId xmlns:a16="http://schemas.microsoft.com/office/drawing/2014/main" id="{04C00AD1-09DB-4079-AE2C-63E7A491D0FD}"/>
              </a:ext>
            </a:extLst>
          </p:cNvPr>
          <p:cNvSpPr/>
          <p:nvPr userDrawn="1"/>
        </p:nvSpPr>
        <p:spPr>
          <a:xfrm>
            <a:off x="11207470" y="3756486"/>
            <a:ext cx="984530" cy="984530"/>
          </a:xfrm>
          <a:prstGeom prst="rtTriangle">
            <a:avLst/>
          </a:prstGeom>
          <a:solidFill>
            <a:srgbClr val="315EF7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0" name="그림 개체 틀 4">
            <a:extLst>
              <a:ext uri="{FF2B5EF4-FFF2-40B4-BE49-F238E27FC236}">
                <a16:creationId xmlns:a16="http://schemas.microsoft.com/office/drawing/2014/main" id="{B5498269-BE96-49DD-BEF0-C5035B84E09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720352" y="3004351"/>
            <a:ext cx="2751294" cy="2721195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 marL="0" indent="0">
              <a:buNone/>
              <a:defRPr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31" name="그림 개체 틀 4">
            <a:extLst>
              <a:ext uri="{FF2B5EF4-FFF2-40B4-BE49-F238E27FC236}">
                <a16:creationId xmlns:a16="http://schemas.microsoft.com/office/drawing/2014/main" id="{E647F608-76E2-46D8-9BA8-CA6542D1CF8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456175" y="3004351"/>
            <a:ext cx="2751294" cy="2721195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 marL="0" indent="0">
              <a:buNone/>
              <a:defRPr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0557575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901B488-1EDB-42C4-8100-D54D80378438}"/>
              </a:ext>
            </a:extLst>
          </p:cNvPr>
          <p:cNvSpPr/>
          <p:nvPr userDrawn="1"/>
        </p:nvSpPr>
        <p:spPr>
          <a:xfrm>
            <a:off x="0" y="1540042"/>
            <a:ext cx="10068025" cy="3777916"/>
          </a:xfrm>
          <a:prstGeom prst="rect">
            <a:avLst/>
          </a:prstGeom>
          <a:solidFill>
            <a:srgbClr val="315EF7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직각 삼각형 1">
            <a:extLst>
              <a:ext uri="{FF2B5EF4-FFF2-40B4-BE49-F238E27FC236}">
                <a16:creationId xmlns:a16="http://schemas.microsoft.com/office/drawing/2014/main" id="{B1DE9B18-452F-4C88-B0E3-2469B86F69E0}"/>
              </a:ext>
            </a:extLst>
          </p:cNvPr>
          <p:cNvSpPr/>
          <p:nvPr userDrawn="1"/>
        </p:nvSpPr>
        <p:spPr>
          <a:xfrm>
            <a:off x="8414084" y="1540042"/>
            <a:ext cx="3777916" cy="3777916"/>
          </a:xfrm>
          <a:prstGeom prst="rtTriangle">
            <a:avLst/>
          </a:prstGeom>
          <a:solidFill>
            <a:srgbClr val="F8686A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6AA8ED87-BFA3-454C-98E1-46319EBC8E0B}"/>
              </a:ext>
            </a:extLst>
          </p:cNvPr>
          <p:cNvSpPr/>
          <p:nvPr userDrawn="1"/>
        </p:nvSpPr>
        <p:spPr>
          <a:xfrm>
            <a:off x="0" y="3664017"/>
            <a:ext cx="1653941" cy="1653941"/>
          </a:xfrm>
          <a:custGeom>
            <a:avLst/>
            <a:gdLst>
              <a:gd name="connsiteX0" fmla="*/ 0 w 1653941"/>
              <a:gd name="connsiteY0" fmla="*/ 0 h 1653941"/>
              <a:gd name="connsiteX1" fmla="*/ 1653941 w 1653941"/>
              <a:gd name="connsiteY1" fmla="*/ 0 h 1653941"/>
              <a:gd name="connsiteX2" fmla="*/ 1653941 w 1653941"/>
              <a:gd name="connsiteY2" fmla="*/ 1653941 h 1653941"/>
              <a:gd name="connsiteX3" fmla="*/ 0 w 1653941"/>
              <a:gd name="connsiteY3" fmla="*/ 0 h 1653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3941" h="1653941">
                <a:moveTo>
                  <a:pt x="0" y="0"/>
                </a:moveTo>
                <a:lnTo>
                  <a:pt x="1653941" y="0"/>
                </a:lnTo>
                <a:lnTo>
                  <a:pt x="1653941" y="1653941"/>
                </a:lnTo>
                <a:lnTo>
                  <a:pt x="0" y="0"/>
                </a:lnTo>
                <a:close/>
              </a:path>
            </a:pathLst>
          </a:custGeom>
          <a:solidFill>
            <a:srgbClr val="020C63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03381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BE076A5C-80FA-4215-B2B5-1F6C93E892C6}"/>
              </a:ext>
            </a:extLst>
          </p:cNvPr>
          <p:cNvSpPr/>
          <p:nvPr userDrawn="1"/>
        </p:nvSpPr>
        <p:spPr>
          <a:xfrm>
            <a:off x="2337337" y="1091667"/>
            <a:ext cx="7517330" cy="4674669"/>
          </a:xfrm>
          <a:prstGeom prst="rect">
            <a:avLst/>
          </a:prstGeom>
          <a:solidFill>
            <a:srgbClr val="F8686A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EA6F2469-AF32-4B8B-BB72-32752574C24F}"/>
              </a:ext>
            </a:extLst>
          </p:cNvPr>
          <p:cNvSpPr/>
          <p:nvPr userDrawn="1"/>
        </p:nvSpPr>
        <p:spPr>
          <a:xfrm flipH="1" flipV="1">
            <a:off x="9854662" y="3428989"/>
            <a:ext cx="2337335" cy="3428990"/>
          </a:xfrm>
          <a:prstGeom prst="rect">
            <a:avLst/>
          </a:prstGeom>
          <a:solidFill>
            <a:srgbClr val="315EF7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직각 삼각형 11">
            <a:extLst>
              <a:ext uri="{FF2B5EF4-FFF2-40B4-BE49-F238E27FC236}">
                <a16:creationId xmlns:a16="http://schemas.microsoft.com/office/drawing/2014/main" id="{5C9886EE-E39B-4A7E-A5D6-1AF4004CCFDA}"/>
              </a:ext>
            </a:extLst>
          </p:cNvPr>
          <p:cNvSpPr/>
          <p:nvPr userDrawn="1"/>
        </p:nvSpPr>
        <p:spPr>
          <a:xfrm>
            <a:off x="9854666" y="1091667"/>
            <a:ext cx="2337335" cy="2337335"/>
          </a:xfrm>
          <a:prstGeom prst="rtTriangle">
            <a:avLst/>
          </a:prstGeom>
          <a:solidFill>
            <a:srgbClr val="020C63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853DEF1A-5651-4FE2-BE49-E49A9504A348}"/>
              </a:ext>
            </a:extLst>
          </p:cNvPr>
          <p:cNvSpPr/>
          <p:nvPr userDrawn="1"/>
        </p:nvSpPr>
        <p:spPr>
          <a:xfrm>
            <a:off x="2" y="0"/>
            <a:ext cx="2337335" cy="3428990"/>
          </a:xfrm>
          <a:prstGeom prst="rect">
            <a:avLst/>
          </a:prstGeom>
          <a:solidFill>
            <a:srgbClr val="315EF7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직각 삼각형 17">
            <a:extLst>
              <a:ext uri="{FF2B5EF4-FFF2-40B4-BE49-F238E27FC236}">
                <a16:creationId xmlns:a16="http://schemas.microsoft.com/office/drawing/2014/main" id="{AE70F912-068F-4201-B56B-441EF1317B02}"/>
              </a:ext>
            </a:extLst>
          </p:cNvPr>
          <p:cNvSpPr/>
          <p:nvPr userDrawn="1"/>
        </p:nvSpPr>
        <p:spPr>
          <a:xfrm flipH="1" flipV="1">
            <a:off x="0" y="3428995"/>
            <a:ext cx="2337335" cy="2337335"/>
          </a:xfrm>
          <a:prstGeom prst="rtTriangle">
            <a:avLst/>
          </a:prstGeom>
          <a:solidFill>
            <a:srgbClr val="020C63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714075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그림 개체 틀 4">
            <a:extLst>
              <a:ext uri="{FF2B5EF4-FFF2-40B4-BE49-F238E27FC236}">
                <a16:creationId xmlns:a16="http://schemas.microsoft.com/office/drawing/2014/main" id="{E492B2EF-70A8-4DB5-BD77-195FBACD585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4432300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>
              <a:defRPr lang="ko-KR" altLang="en-US" sz="1400" dirty="0"/>
            </a:lvl1pPr>
          </a:lstStyle>
          <a:p>
            <a:pPr marL="0" lvl="0" indent="0">
              <a:buNone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00118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3">
            <a:hlinkClick r:id="rId2"/>
            <a:extLst>
              <a:ext uri="{FF2B5EF4-FFF2-40B4-BE49-F238E27FC236}">
                <a16:creationId xmlns:a16="http://schemas.microsoft.com/office/drawing/2014/main" id="{0D90C1BA-DE20-4698-AC28-F2BBD6F058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6" name="TextBox 5">
            <a:hlinkClick r:id="rId5"/>
            <a:extLst>
              <a:ext uri="{FF2B5EF4-FFF2-40B4-BE49-F238E27FC236}">
                <a16:creationId xmlns:a16="http://schemas.microsoft.com/office/drawing/2014/main" id="{46F59B87-E5DF-4764-A83F-CE0C93B5D63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9465069F-D022-443E-9F72-D06D301D37ED}"/>
              </a:ext>
            </a:extLst>
          </p:cNvPr>
          <p:cNvSpPr/>
          <p:nvPr userDrawn="1"/>
        </p:nvSpPr>
        <p:spPr>
          <a:xfrm>
            <a:off x="0" y="0"/>
            <a:ext cx="12192000" cy="1969058"/>
          </a:xfrm>
          <a:prstGeom prst="rect">
            <a:avLst/>
          </a:prstGeom>
          <a:solidFill>
            <a:srgbClr val="FF494C"/>
          </a:solidFill>
          <a:ln w="12838" cap="flat">
            <a:noFill/>
            <a:prstDash val="solid"/>
            <a:miter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ko-KR" altLang="en-US" sz="2800">
              <a:solidFill>
                <a:srgbClr val="1A1941"/>
              </a:solidFill>
              <a:latin typeface="+mj-lt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2B8C9D94-1797-4571-8338-B34ADE07943E}"/>
              </a:ext>
            </a:extLst>
          </p:cNvPr>
          <p:cNvSpPr/>
          <p:nvPr userDrawn="1"/>
        </p:nvSpPr>
        <p:spPr>
          <a:xfrm>
            <a:off x="0" y="984528"/>
            <a:ext cx="984530" cy="984531"/>
          </a:xfrm>
          <a:prstGeom prst="rect">
            <a:avLst/>
          </a:prstGeom>
          <a:solidFill>
            <a:srgbClr val="315EF7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직각 삼각형 8">
            <a:extLst>
              <a:ext uri="{FF2B5EF4-FFF2-40B4-BE49-F238E27FC236}">
                <a16:creationId xmlns:a16="http://schemas.microsoft.com/office/drawing/2014/main" id="{6129AA3E-EF88-4E18-8280-3B446A3DFDE8}"/>
              </a:ext>
            </a:extLst>
          </p:cNvPr>
          <p:cNvSpPr/>
          <p:nvPr userDrawn="1"/>
        </p:nvSpPr>
        <p:spPr>
          <a:xfrm>
            <a:off x="0" y="0"/>
            <a:ext cx="984530" cy="984530"/>
          </a:xfrm>
          <a:prstGeom prst="rtTriangle">
            <a:avLst/>
          </a:prstGeom>
          <a:solidFill>
            <a:srgbClr val="020C63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921248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31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  <p:sldLayoutId id="2147483705" r:id="rId19"/>
    <p:sldLayoutId id="2147483706" r:id="rId20"/>
    <p:sldLayoutId id="2147483687" r:id="rId21"/>
    <p:sldLayoutId id="2147483664" r:id="rId2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svg"/><Relationship Id="rId10" Type="http://schemas.openxmlformats.org/officeDocument/2006/relationships/image" Target="../media/image10.svg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D65D765-5FA2-4C40-98FA-AFD8F8088BF0}"/>
              </a:ext>
            </a:extLst>
          </p:cNvPr>
          <p:cNvSpPr txBox="1"/>
          <p:nvPr/>
        </p:nvSpPr>
        <p:spPr>
          <a:xfrm>
            <a:off x="382203" y="4762087"/>
            <a:ext cx="2970597" cy="338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defPPr>
              <a:defRPr lang="ko-KR"/>
            </a:defPPr>
            <a:lvl1pPr>
              <a:defRPr>
                <a:solidFill>
                  <a:srgbClr val="0B0202"/>
                </a:solidFill>
                <a:cs typeface="Arial" panose="020B0604020202020204" pitchFamily="34" charset="0"/>
              </a:defRPr>
            </a:lvl1pPr>
          </a:lstStyle>
          <a:p>
            <a:r>
              <a:rPr lang="ru-RU" altLang="ko-KR" sz="1600" dirty="0" smtClean="0">
                <a:solidFill>
                  <a:schemeClr val="bg1"/>
                </a:solidFill>
              </a:rPr>
              <a:t>03.11.2022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3D2A3E-CE48-401C-860B-E0E90BCE7F8F}"/>
              </a:ext>
            </a:extLst>
          </p:cNvPr>
          <p:cNvSpPr txBox="1"/>
          <p:nvPr/>
        </p:nvSpPr>
        <p:spPr>
          <a:xfrm>
            <a:off x="5135072" y="1506507"/>
            <a:ext cx="6681790" cy="1323439"/>
          </a:xfrm>
          <a:prstGeom prst="rect">
            <a:avLst/>
          </a:prstGeom>
          <a:noFill/>
          <a:effectLst/>
        </p:spPr>
        <p:txBody>
          <a:bodyPr wrap="square" rtlCol="0" anchor="ctr" anchorCtr="0">
            <a:spAutoFit/>
          </a:bodyPr>
          <a:lstStyle/>
          <a:p>
            <a:r>
              <a:rPr lang="ru-RU" sz="4000" b="1" dirty="0"/>
              <a:t>Текстовые документы и </a:t>
            </a:r>
            <a:endParaRPr lang="ru-RU" sz="4000" b="1" dirty="0" smtClean="0"/>
          </a:p>
          <a:p>
            <a:r>
              <a:rPr lang="ru-RU" sz="4000" b="1" dirty="0" smtClean="0"/>
              <a:t>технологии </a:t>
            </a:r>
            <a:r>
              <a:rPr lang="ru-RU" sz="4000" b="1" dirty="0"/>
              <a:t>их создания</a:t>
            </a:r>
            <a:endParaRPr lang="ko-KR" altLang="en-US" sz="4000" b="1" dirty="0">
              <a:ln w="25400">
                <a:noFill/>
              </a:ln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86C43D75-81D6-44B6-934E-ED128A6CB7AE}"/>
              </a:ext>
            </a:extLst>
          </p:cNvPr>
          <p:cNvSpPr/>
          <p:nvPr/>
        </p:nvSpPr>
        <p:spPr>
          <a:xfrm>
            <a:off x="6458069" y="3551226"/>
            <a:ext cx="4180623" cy="677874"/>
          </a:xfrm>
          <a:prstGeom prst="rect">
            <a:avLst/>
          </a:prstGeom>
          <a:solidFill>
            <a:srgbClr val="F8686A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algn="ctr"/>
            <a:r>
              <a:rPr lang="ru-RU" altLang="ko-KR" sz="1600" dirty="0" smtClean="0">
                <a:solidFill>
                  <a:schemeClr val="bg1"/>
                </a:solidFill>
              </a:rPr>
              <a:t>Основные инструменты форматирования и редактирования текста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14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직사각형 31">
            <a:extLst>
              <a:ext uri="{FF2B5EF4-FFF2-40B4-BE49-F238E27FC236}">
                <a16:creationId xmlns:a16="http://schemas.microsoft.com/office/drawing/2014/main" id="{8FBEF0D7-8BAD-43F2-AC5D-0BC8521D1258}"/>
              </a:ext>
            </a:extLst>
          </p:cNvPr>
          <p:cNvSpPr/>
          <p:nvPr/>
        </p:nvSpPr>
        <p:spPr>
          <a:xfrm>
            <a:off x="378069" y="1811215"/>
            <a:ext cx="10721731" cy="5046785"/>
          </a:xfrm>
          <a:prstGeom prst="rect">
            <a:avLst/>
          </a:prstGeom>
          <a:solidFill>
            <a:srgbClr val="F8686A"/>
          </a:solidFill>
          <a:ln w="9525" cap="flat">
            <a:noFill/>
            <a:prstDash val="solid"/>
            <a:miter/>
          </a:ln>
          <a:effectLst/>
        </p:spPr>
        <p:txBody>
          <a:bodyPr wrap="square" rtlCol="0" anchor="ctr">
            <a:noAutofit/>
          </a:bodyPr>
          <a:lstStyle/>
          <a:p>
            <a:pPr algn="l"/>
            <a:endParaRPr lang="ko-KR" alt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DB92D93-AC02-4BC1-980F-6BF81D221825}"/>
              </a:ext>
            </a:extLst>
          </p:cNvPr>
          <p:cNvSpPr txBox="1"/>
          <p:nvPr/>
        </p:nvSpPr>
        <p:spPr>
          <a:xfrm>
            <a:off x="3095224" y="3532878"/>
            <a:ext cx="7905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это, представленная на бумажном, электронном или ином материальном носителе, информация в текстовой форме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D7DF13E3-6791-4A95-86A0-B956057F9B93}"/>
              </a:ext>
            </a:extLst>
          </p:cNvPr>
          <p:cNvSpPr/>
          <p:nvPr/>
        </p:nvSpPr>
        <p:spPr>
          <a:xfrm>
            <a:off x="3095225" y="3221548"/>
            <a:ext cx="51883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01. </a:t>
            </a:r>
            <a:r>
              <a:rPr lang="ru-RU" b="1" dirty="0">
                <a:solidFill>
                  <a:schemeClr val="bg1"/>
                </a:solidFill>
              </a:rPr>
              <a:t>Текстовый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документ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D22CD7-B858-4F0B-A3C3-227B7FED1ADA}"/>
              </a:ext>
            </a:extLst>
          </p:cNvPr>
          <p:cNvSpPr txBox="1"/>
          <p:nvPr/>
        </p:nvSpPr>
        <p:spPr>
          <a:xfrm>
            <a:off x="3095224" y="4493274"/>
            <a:ext cx="800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это прикладная программа для создания и обработки текстовых документов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E1D33D42-01C2-4942-A061-AFE4200567B5}"/>
              </a:ext>
            </a:extLst>
          </p:cNvPr>
          <p:cNvSpPr/>
          <p:nvPr/>
        </p:nvSpPr>
        <p:spPr>
          <a:xfrm>
            <a:off x="3095225" y="4129711"/>
            <a:ext cx="51883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02. </a:t>
            </a:r>
            <a:r>
              <a:rPr lang="ru-RU" b="1" dirty="0">
                <a:solidFill>
                  <a:schemeClr val="bg1"/>
                </a:solidFill>
              </a:rPr>
              <a:t>Текстовый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редактор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E274BD6-F066-4E3A-9997-7658F5269C8B}"/>
              </a:ext>
            </a:extLst>
          </p:cNvPr>
          <p:cNvSpPr txBox="1"/>
          <p:nvPr/>
        </p:nvSpPr>
        <p:spPr>
          <a:xfrm>
            <a:off x="3095223" y="5401437"/>
            <a:ext cx="7905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это текстовый редактор с широкими возможностями, позволяющий выполнять различные операции с текстом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601A8AFD-92FF-4689-B23C-008485341023}"/>
              </a:ext>
            </a:extLst>
          </p:cNvPr>
          <p:cNvSpPr/>
          <p:nvPr/>
        </p:nvSpPr>
        <p:spPr>
          <a:xfrm>
            <a:off x="3095225" y="5037875"/>
            <a:ext cx="51883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03. </a:t>
            </a:r>
            <a:r>
              <a:rPr lang="ru-RU" b="1" dirty="0">
                <a:solidFill>
                  <a:schemeClr val="bg1"/>
                </a:solidFill>
              </a:rPr>
              <a:t>Текстовый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процессор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1F36BED-8D2E-4DF9-A69E-668F5A593C93}"/>
              </a:ext>
            </a:extLst>
          </p:cNvPr>
          <p:cNvSpPr txBox="1"/>
          <p:nvPr/>
        </p:nvSpPr>
        <p:spPr>
          <a:xfrm>
            <a:off x="1345134" y="2371609"/>
            <a:ext cx="2777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Тезаурус</a:t>
            </a:r>
            <a:endParaRPr lang="ko-KR" altLang="en-US" sz="32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C8FDA0A9-85A4-4FA3-AAFA-B0A55FE2FBAE}"/>
              </a:ext>
            </a:extLst>
          </p:cNvPr>
          <p:cNvSpPr/>
          <p:nvPr/>
        </p:nvSpPr>
        <p:spPr>
          <a:xfrm flipV="1">
            <a:off x="1092200" y="5943600"/>
            <a:ext cx="914400" cy="914400"/>
          </a:xfrm>
          <a:prstGeom prst="rect">
            <a:avLst/>
          </a:prstGeom>
          <a:solidFill>
            <a:srgbClr val="315EF7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직각 삼각형 11">
            <a:extLst>
              <a:ext uri="{FF2B5EF4-FFF2-40B4-BE49-F238E27FC236}">
                <a16:creationId xmlns:a16="http://schemas.microsoft.com/office/drawing/2014/main" id="{0D5D44AB-0967-4FF3-8C4A-17A03C9D5AA2}"/>
              </a:ext>
            </a:extLst>
          </p:cNvPr>
          <p:cNvSpPr/>
          <p:nvPr/>
        </p:nvSpPr>
        <p:spPr>
          <a:xfrm flipV="1">
            <a:off x="1092200" y="5029200"/>
            <a:ext cx="914400" cy="914400"/>
          </a:xfrm>
          <a:prstGeom prst="rtTriangle">
            <a:avLst/>
          </a:prstGeom>
          <a:solidFill>
            <a:srgbClr val="FF494C"/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3953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A4797776-CD3C-446E-A72E-CEF212C04A79}"/>
              </a:ext>
            </a:extLst>
          </p:cNvPr>
          <p:cNvSpPr txBox="1"/>
          <p:nvPr/>
        </p:nvSpPr>
        <p:spPr>
          <a:xfrm>
            <a:off x="2471805" y="316523"/>
            <a:ext cx="6668027" cy="132343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3200" b="1"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ru-RU" altLang="ko-KR" sz="4000" dirty="0" smtClean="0">
                <a:solidFill>
                  <a:schemeClr val="bg1"/>
                </a:solidFill>
                <a:latin typeface="+mj-lt"/>
              </a:rPr>
              <a:t>Редактирование и форматирования</a:t>
            </a:r>
            <a:endParaRPr lang="ko-KR" altLang="en-US" sz="4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ADD36A4E-7BB3-4260-9AFE-69045C40D97A}"/>
              </a:ext>
            </a:extLst>
          </p:cNvPr>
          <p:cNvSpPr/>
          <p:nvPr/>
        </p:nvSpPr>
        <p:spPr>
          <a:xfrm>
            <a:off x="1562416" y="2873165"/>
            <a:ext cx="1030658" cy="1030656"/>
          </a:xfrm>
          <a:prstGeom prst="rect">
            <a:avLst/>
          </a:prstGeom>
          <a:solidFill>
            <a:srgbClr val="3113C8"/>
          </a:solidFill>
          <a:ln w="57150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ko-KR" altLang="en-US">
              <a:solidFill>
                <a:srgbClr val="4E55FE"/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8E1499A4-2B5E-4D1F-8BFA-67442945FFAD}"/>
              </a:ext>
            </a:extLst>
          </p:cNvPr>
          <p:cNvSpPr/>
          <p:nvPr/>
        </p:nvSpPr>
        <p:spPr>
          <a:xfrm>
            <a:off x="6213352" y="2885238"/>
            <a:ext cx="1030658" cy="1030656"/>
          </a:xfrm>
          <a:prstGeom prst="rect">
            <a:avLst/>
          </a:prstGeom>
          <a:solidFill>
            <a:srgbClr val="3113C8"/>
          </a:solidFill>
          <a:ln w="57150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ko-KR" altLang="en-US">
              <a:solidFill>
                <a:srgbClr val="4E55FE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780F380-A2E2-41B0-87C1-E4D93663CE6C}"/>
              </a:ext>
            </a:extLst>
          </p:cNvPr>
          <p:cNvSpPr txBox="1"/>
          <p:nvPr/>
        </p:nvSpPr>
        <p:spPr>
          <a:xfrm>
            <a:off x="2593074" y="3914674"/>
            <a:ext cx="3096280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ctr">
              <a:defRPr sz="1200">
                <a:solidFill>
                  <a:srgbClr val="212761"/>
                </a:solidFill>
              </a:defRPr>
            </a:lvl1pPr>
          </a:lstStyle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- процесс </a:t>
            </a:r>
            <a:r>
              <a:rPr lang="ru-RU" sz="2400" dirty="0">
                <a:solidFill>
                  <a:schemeClr val="tx1"/>
                </a:solidFill>
              </a:rPr>
              <a:t>изменения его структуры, формы, </a:t>
            </a:r>
            <a:r>
              <a:rPr lang="ru-RU" sz="2400" dirty="0" smtClean="0">
                <a:solidFill>
                  <a:schemeClr val="tx1"/>
                </a:solidFill>
              </a:rPr>
              <a:t>содержания</a:t>
            </a:r>
            <a:endParaRPr lang="ko-KR" altLang="en-US" sz="2400" dirty="0">
              <a:solidFill>
                <a:schemeClr val="tx1"/>
              </a:solidFill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06506085-ED07-41F3-9EE8-15F09CEBEF78}"/>
              </a:ext>
            </a:extLst>
          </p:cNvPr>
          <p:cNvSpPr/>
          <p:nvPr/>
        </p:nvSpPr>
        <p:spPr>
          <a:xfrm>
            <a:off x="2556406" y="2754235"/>
            <a:ext cx="36569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ko-KR" sz="3600" dirty="0" smtClean="0"/>
              <a:t>Редактирование</a:t>
            </a:r>
            <a:endParaRPr lang="ko-KR" altLang="en-US" sz="36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7A9BD33-F9EC-4E35-8CA7-9078E03CFC1C}"/>
              </a:ext>
            </a:extLst>
          </p:cNvPr>
          <p:cNvSpPr txBox="1"/>
          <p:nvPr/>
        </p:nvSpPr>
        <p:spPr>
          <a:xfrm>
            <a:off x="7388297" y="3718516"/>
            <a:ext cx="3633578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ctr">
              <a:defRPr sz="1200">
                <a:solidFill>
                  <a:srgbClr val="212761"/>
                </a:solidFill>
              </a:defRPr>
            </a:lvl1pPr>
          </a:lstStyle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- процесс </a:t>
            </a:r>
            <a:r>
              <a:rPr lang="ru-RU" sz="2400" dirty="0">
                <a:solidFill>
                  <a:schemeClr val="tx1"/>
                </a:solidFill>
              </a:rPr>
              <a:t>изменения его внешнего вида в соответствии с требованиями или желанием автора</a:t>
            </a:r>
            <a:endParaRPr lang="ko-KR" altLang="en-US" sz="2400" dirty="0">
              <a:solidFill>
                <a:schemeClr val="tx1"/>
              </a:solidFill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D3D9FD5D-0910-435F-92D9-5ABCA0EDB06B}"/>
              </a:ext>
            </a:extLst>
          </p:cNvPr>
          <p:cNvSpPr/>
          <p:nvPr/>
        </p:nvSpPr>
        <p:spPr>
          <a:xfrm>
            <a:off x="7244010" y="2768932"/>
            <a:ext cx="3855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ko-KR" sz="3600" dirty="0" smtClean="0"/>
              <a:t>Форматирование</a:t>
            </a:r>
            <a:endParaRPr lang="ko-KR" altLang="en-US" sz="3600" dirty="0"/>
          </a:p>
        </p:txBody>
      </p:sp>
      <p:pic>
        <p:nvPicPr>
          <p:cNvPr id="70" name="그래픽 69">
            <a:extLst>
              <a:ext uri="{FF2B5EF4-FFF2-40B4-BE49-F238E27FC236}">
                <a16:creationId xmlns:a16="http://schemas.microsoft.com/office/drawing/2014/main" id="{223A68EE-CE38-4A60-B25B-33FB71222E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28731" y="5288176"/>
            <a:ext cx="438400" cy="388092"/>
          </a:xfrm>
          <a:prstGeom prst="rect">
            <a:avLst/>
          </a:prstGeom>
        </p:spPr>
      </p:pic>
      <p:pic>
        <p:nvPicPr>
          <p:cNvPr id="71" name="그래픽 70">
            <a:extLst>
              <a:ext uri="{FF2B5EF4-FFF2-40B4-BE49-F238E27FC236}">
                <a16:creationId xmlns:a16="http://schemas.microsoft.com/office/drawing/2014/main" id="{A92FEDA4-8C58-45A8-AE6E-91B808D9027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930414" y="3161904"/>
            <a:ext cx="294662" cy="380904"/>
          </a:xfrm>
          <a:prstGeom prst="rect">
            <a:avLst/>
          </a:prstGeom>
        </p:spPr>
      </p:pic>
      <p:pic>
        <p:nvPicPr>
          <p:cNvPr id="72" name="그래픽 71">
            <a:extLst>
              <a:ext uri="{FF2B5EF4-FFF2-40B4-BE49-F238E27FC236}">
                <a16:creationId xmlns:a16="http://schemas.microsoft.com/office/drawing/2014/main" id="{99D6CCFE-24FA-400A-9094-9B965C86249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581350" y="3224488"/>
            <a:ext cx="294662" cy="35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029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2B3A5F57-3479-49DE-A23E-91874CBC94E1}"/>
              </a:ext>
            </a:extLst>
          </p:cNvPr>
          <p:cNvSpPr/>
          <p:nvPr/>
        </p:nvSpPr>
        <p:spPr>
          <a:xfrm>
            <a:off x="1767254" y="2705725"/>
            <a:ext cx="4443046" cy="1569660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r>
              <a:rPr lang="ru-RU" altLang="ko-KR" sz="4800" b="1" dirty="0" smtClean="0">
                <a:solidFill>
                  <a:schemeClr val="bg1"/>
                </a:solidFill>
                <a:latin typeface="+mj-lt"/>
              </a:rPr>
              <a:t>Практическая работа</a:t>
            </a:r>
            <a:endParaRPr lang="ko-KR" altLang="en-US" sz="4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FF554DC2-BA96-4481-96E1-7C3432A3BF15}"/>
              </a:ext>
            </a:extLst>
          </p:cNvPr>
          <p:cNvSpPr/>
          <p:nvPr/>
        </p:nvSpPr>
        <p:spPr>
          <a:xfrm>
            <a:off x="6210300" y="2705725"/>
            <a:ext cx="2374900" cy="1446550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r>
              <a:rPr lang="en-US" altLang="ko-KR" sz="8800" dirty="0">
                <a:solidFill>
                  <a:schemeClr val="bg1"/>
                </a:solidFill>
                <a:latin typeface="+mj-lt"/>
              </a:rPr>
              <a:t>01.</a:t>
            </a:r>
            <a:endParaRPr lang="ko-KR" altLang="en-US" sz="8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9065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A59622F-C403-4FBA-B99F-1927D5569DB5}"/>
              </a:ext>
            </a:extLst>
          </p:cNvPr>
          <p:cNvSpPr txBox="1"/>
          <p:nvPr/>
        </p:nvSpPr>
        <p:spPr>
          <a:xfrm>
            <a:off x="4123515" y="362079"/>
            <a:ext cx="3911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3200" b="1" dirty="0" smtClean="0">
                <a:solidFill>
                  <a:srgbClr val="315EF7"/>
                </a:solidFill>
                <a:latin typeface="+mj-lt"/>
                <a:cs typeface="Arial" panose="020B0604020202020204" pitchFamily="34" charset="0"/>
              </a:rPr>
              <a:t>Формулы в </a:t>
            </a:r>
            <a:r>
              <a:rPr lang="en-US" altLang="ko-KR" sz="3200" b="1" dirty="0" smtClean="0">
                <a:solidFill>
                  <a:srgbClr val="315EF7"/>
                </a:solidFill>
                <a:latin typeface="+mj-lt"/>
                <a:cs typeface="Arial" panose="020B0604020202020204" pitchFamily="34" charset="0"/>
              </a:rPr>
              <a:t>Word</a:t>
            </a:r>
            <a:endParaRPr lang="ko-KR" altLang="en-US" sz="3200" b="1" dirty="0">
              <a:solidFill>
                <a:srgbClr val="315EF7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7718CF-AAB7-4432-9441-786BE2690F37}"/>
              </a:ext>
            </a:extLst>
          </p:cNvPr>
          <p:cNvSpPr txBox="1"/>
          <p:nvPr/>
        </p:nvSpPr>
        <p:spPr>
          <a:xfrm>
            <a:off x="2118946" y="1562317"/>
            <a:ext cx="817684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z="2400" dirty="0" smtClean="0"/>
              <a:t>1. </a:t>
            </a:r>
            <a:r>
              <a:rPr lang="ru-RU" sz="2400" dirty="0" smtClean="0"/>
              <a:t>На </a:t>
            </a:r>
            <a:r>
              <a:rPr lang="ru-RU" sz="2400" dirty="0"/>
              <a:t>вкладке Вставка выберите команду Уравнение. </a:t>
            </a:r>
            <a:endParaRPr lang="en-US" sz="2400" dirty="0" smtClean="0"/>
          </a:p>
          <a:p>
            <a:r>
              <a:rPr lang="en-US" sz="2400" dirty="0" smtClean="0"/>
              <a:t>2. </a:t>
            </a:r>
            <a:r>
              <a:rPr lang="ru-RU" sz="2400" dirty="0" smtClean="0"/>
              <a:t>Также </a:t>
            </a:r>
            <a:r>
              <a:rPr lang="ru-RU" sz="2400" dirty="0"/>
              <a:t>можно нажать клавиши </a:t>
            </a:r>
            <a:r>
              <a:rPr lang="ru-RU" sz="2400" dirty="0" err="1"/>
              <a:t>Alt</a:t>
            </a:r>
            <a:r>
              <a:rPr lang="ru-RU" sz="2400" dirty="0"/>
              <a:t>+=. </a:t>
            </a:r>
            <a:endParaRPr lang="en-US" sz="2400" dirty="0" smtClean="0"/>
          </a:p>
          <a:p>
            <a:r>
              <a:rPr lang="en-US" sz="2400" dirty="0" smtClean="0"/>
              <a:t>3. </a:t>
            </a:r>
            <a:r>
              <a:rPr lang="ru-RU" sz="2400" dirty="0" smtClean="0"/>
              <a:t>Чтобы </a:t>
            </a:r>
            <a:r>
              <a:rPr lang="ru-RU" sz="2400" dirty="0"/>
              <a:t>использовать встроенную формулу, на вкладке Конструктор нажмите кнопку </a:t>
            </a:r>
            <a:r>
              <a:rPr lang="ru-RU" sz="2400" dirty="0" smtClean="0"/>
              <a:t>Уравнение</a:t>
            </a:r>
            <a:r>
              <a:rPr lang="en-US" sz="2400" dirty="0"/>
              <a:t>.</a:t>
            </a:r>
            <a:endParaRPr lang="en-US" sz="2400" dirty="0" smtClean="0"/>
          </a:p>
          <a:p>
            <a:r>
              <a:rPr lang="en-US" sz="2400" dirty="0" smtClean="0"/>
              <a:t>4.</a:t>
            </a:r>
            <a:r>
              <a:rPr lang="ru-RU" sz="2400" dirty="0" smtClean="0"/>
              <a:t>Чтобы </a:t>
            </a:r>
            <a:r>
              <a:rPr lang="ru-RU" sz="2400" dirty="0"/>
              <a:t>создать собственную формулу, на вкладке </a:t>
            </a:r>
            <a:endParaRPr lang="en-US" sz="2400" dirty="0" smtClean="0"/>
          </a:p>
          <a:p>
            <a:r>
              <a:rPr lang="ru-RU" sz="2400" dirty="0" smtClean="0"/>
              <a:t>Вставка </a:t>
            </a:r>
            <a:r>
              <a:rPr lang="ru-RU" sz="2400" dirty="0"/>
              <a:t>выберите команду Уравнение, а затем нажмите </a:t>
            </a:r>
            <a:endParaRPr lang="en-US" sz="2400" dirty="0" smtClean="0"/>
          </a:p>
          <a:p>
            <a:r>
              <a:rPr lang="ru-RU" sz="2400" dirty="0" smtClean="0"/>
              <a:t>кнопку </a:t>
            </a:r>
            <a:r>
              <a:rPr lang="ru-RU" sz="2400" dirty="0"/>
              <a:t>Рукописное уравнение. </a:t>
            </a:r>
            <a:endParaRPr lang="en-US" sz="2400" dirty="0" smtClean="0"/>
          </a:p>
          <a:p>
            <a:r>
              <a:rPr lang="en-US" sz="2400" dirty="0" smtClean="0"/>
              <a:t>5.</a:t>
            </a:r>
            <a:r>
              <a:rPr lang="ru-RU" sz="2400" dirty="0" smtClean="0"/>
              <a:t>Написать </a:t>
            </a:r>
            <a:r>
              <a:rPr lang="ru-RU" sz="2400" dirty="0"/>
              <a:t>формулу можно с помощью пальца, пера или мыши. </a:t>
            </a:r>
            <a:endParaRPr lang="en-US" sz="2400" dirty="0" smtClean="0"/>
          </a:p>
          <a:p>
            <a:r>
              <a:rPr lang="ru-RU" sz="2400" dirty="0" smtClean="0"/>
              <a:t>Нажмите </a:t>
            </a:r>
            <a:r>
              <a:rPr lang="ru-RU" sz="2400" dirty="0"/>
              <a:t>кнопку Вставка, чтобы перенести формулу в </a:t>
            </a:r>
            <a:endParaRPr lang="en-US" sz="2400" dirty="0" smtClean="0"/>
          </a:p>
          <a:p>
            <a:r>
              <a:rPr lang="ru-RU" sz="2400" dirty="0" smtClean="0"/>
              <a:t>файл</a:t>
            </a:r>
            <a:r>
              <a:rPr lang="ru-RU" sz="2400" dirty="0"/>
              <a:t>.</a:t>
            </a:r>
            <a:endParaRPr lang="en-US" altLang="ko-KR" sz="2400" dirty="0">
              <a:solidFill>
                <a:srgbClr val="315EF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78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F4ED8500-C2CB-4B95-B632-2E6F9C9D3AE9}"/>
              </a:ext>
            </a:extLst>
          </p:cNvPr>
          <p:cNvSpPr txBox="1"/>
          <p:nvPr/>
        </p:nvSpPr>
        <p:spPr>
          <a:xfrm>
            <a:off x="354234" y="2309624"/>
            <a:ext cx="20084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2400" b="1" dirty="0" smtClean="0">
                <a:solidFill>
                  <a:schemeClr val="bg1"/>
                </a:solidFill>
                <a:latin typeface="+mj-lt"/>
              </a:rPr>
              <a:t>Работа в документе</a:t>
            </a:r>
          </a:p>
          <a:p>
            <a:r>
              <a:rPr lang="en-US" altLang="ko-KR" sz="2400" b="1" dirty="0" smtClean="0">
                <a:solidFill>
                  <a:schemeClr val="bg1"/>
                </a:solidFill>
                <a:latin typeface="+mj-lt"/>
              </a:rPr>
              <a:t>Word</a:t>
            </a:r>
            <a:endParaRPr lang="ru-RU" altLang="ko-KR" sz="2400" b="1" dirty="0" smtClean="0">
              <a:solidFill>
                <a:schemeClr val="bg1"/>
              </a:solidFill>
              <a:latin typeface="+mj-lt"/>
            </a:endParaRPr>
          </a:p>
          <a:p>
            <a:r>
              <a:rPr lang="ru-RU" altLang="ko-KR" sz="2400" b="1" dirty="0" smtClean="0">
                <a:solidFill>
                  <a:schemeClr val="bg1"/>
                </a:solidFill>
                <a:latin typeface="+mj-lt"/>
              </a:rPr>
              <a:t>Часть 1</a:t>
            </a:r>
            <a:endParaRPr lang="ko-KR" alt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BC4162E-B311-4B24-A785-4977F92B3DF7}"/>
              </a:ext>
            </a:extLst>
          </p:cNvPr>
          <p:cNvSpPr txBox="1"/>
          <p:nvPr/>
        </p:nvSpPr>
        <p:spPr>
          <a:xfrm>
            <a:off x="3217983" y="1301262"/>
            <a:ext cx="7746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1100"/>
            </a:lvl1pPr>
          </a:lstStyle>
          <a:p>
            <a:r>
              <a:rPr lang="ru-RU" sz="2400" b="1" i="1" dirty="0"/>
              <a:t> </a:t>
            </a:r>
            <a:r>
              <a:rPr lang="ru-RU" sz="2400" dirty="0"/>
              <a:t>Наберите текст с формулами по образцу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2" name="Picture 2" descr="Урок 32. применение формул сокращённого умножения. разложение многочленов  на множители - Алгебра - 7 класс - Российская электронная школ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90"/>
          <a:stretch/>
        </p:blipFill>
        <p:spPr bwMode="auto">
          <a:xfrm>
            <a:off x="3470275" y="1762927"/>
            <a:ext cx="5781675" cy="477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95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F4ED8500-C2CB-4B95-B632-2E6F9C9D3AE9}"/>
              </a:ext>
            </a:extLst>
          </p:cNvPr>
          <p:cNvSpPr txBox="1"/>
          <p:nvPr/>
        </p:nvSpPr>
        <p:spPr>
          <a:xfrm>
            <a:off x="354234" y="2309624"/>
            <a:ext cx="20084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2400" b="1" dirty="0" smtClean="0">
                <a:solidFill>
                  <a:schemeClr val="bg1"/>
                </a:solidFill>
                <a:latin typeface="+mj-lt"/>
              </a:rPr>
              <a:t>Работа в документе</a:t>
            </a:r>
          </a:p>
          <a:p>
            <a:r>
              <a:rPr lang="en-US" altLang="ko-KR" sz="2400" b="1" dirty="0" smtClean="0">
                <a:solidFill>
                  <a:schemeClr val="bg1"/>
                </a:solidFill>
                <a:latin typeface="+mj-lt"/>
              </a:rPr>
              <a:t>Word</a:t>
            </a:r>
            <a:endParaRPr lang="ru-RU" altLang="ko-KR" sz="2400" b="1" dirty="0" smtClean="0">
              <a:solidFill>
                <a:schemeClr val="bg1"/>
              </a:solidFill>
              <a:latin typeface="+mj-lt"/>
            </a:endParaRPr>
          </a:p>
          <a:p>
            <a:r>
              <a:rPr lang="ru-RU" altLang="ko-KR" sz="2400" b="1" dirty="0" smtClean="0">
                <a:solidFill>
                  <a:schemeClr val="bg1"/>
                </a:solidFill>
                <a:latin typeface="+mj-lt"/>
              </a:rPr>
              <a:t>Часть 2</a:t>
            </a:r>
            <a:endParaRPr lang="ko-KR" alt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BC4162E-B311-4B24-A785-4977F92B3DF7}"/>
              </a:ext>
            </a:extLst>
          </p:cNvPr>
          <p:cNvSpPr txBox="1"/>
          <p:nvPr/>
        </p:nvSpPr>
        <p:spPr>
          <a:xfrm>
            <a:off x="3217983" y="1301262"/>
            <a:ext cx="7746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1100"/>
            </a:lvl1pPr>
          </a:lstStyle>
          <a:p>
            <a:r>
              <a:rPr lang="ru-RU" sz="2400" b="1" i="1" dirty="0"/>
              <a:t> </a:t>
            </a:r>
            <a:r>
              <a:rPr lang="ru-RU" sz="2400" dirty="0"/>
              <a:t>Наберите текст с формулами по образцу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1028" name="Picture 4" descr="Формулы по алгебр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313" y="2378075"/>
            <a:ext cx="6029325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6599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731" y="2162907"/>
            <a:ext cx="26904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Работа в 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документе 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Word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Дополнительное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задание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как упростить выражение со степенями 7 класс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21"/>
          <a:stretch/>
        </p:blipFill>
        <p:spPr bwMode="auto">
          <a:xfrm>
            <a:off x="3270739" y="2101360"/>
            <a:ext cx="7916252" cy="4271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BC4162E-B311-4B24-A785-4977F92B3DF7}"/>
              </a:ext>
            </a:extLst>
          </p:cNvPr>
          <p:cNvSpPr txBox="1"/>
          <p:nvPr/>
        </p:nvSpPr>
        <p:spPr>
          <a:xfrm>
            <a:off x="3270739" y="1169377"/>
            <a:ext cx="7746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1100"/>
            </a:lvl1pPr>
          </a:lstStyle>
          <a:p>
            <a:r>
              <a:rPr lang="ru-RU" sz="2400" b="1" i="1" dirty="0"/>
              <a:t> </a:t>
            </a:r>
            <a:r>
              <a:rPr lang="ru-RU" sz="2400" dirty="0"/>
              <a:t>Наберите текст с формулами по образцу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03840733"/>
      </p:ext>
    </p:extLst>
  </p:cSld>
  <p:clrMapOvr>
    <a:masterClrMapping/>
  </p:clrMapOvr>
</p:sld>
</file>

<file path=ppt/theme/theme1.xml><?xml version="1.0" encoding="utf-8"?>
<a:theme xmlns:a="http://schemas.openxmlformats.org/drawingml/2006/main" name="PPTMON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oppins SemiBold - Poppins Light">
      <a:majorFont>
        <a:latin typeface="Poppins SemiBold"/>
        <a:ea typeface="Arial Unicode MS"/>
        <a:cs typeface=""/>
      </a:majorFont>
      <a:minorFont>
        <a:latin typeface="Poppins Light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494C"/>
        </a:solidFill>
        <a:ln w="76200" cap="flat">
          <a:noFill/>
          <a:prstDash val="solid"/>
          <a:miter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400" dirty="0" smtClean="0">
            <a:solidFill>
              <a:schemeClr val="bg1"/>
            </a:solidFill>
            <a:latin typeface="+mj-lt"/>
          </a:defRPr>
        </a:defPPr>
      </a:lstStyle>
    </a:spDef>
    <a:lnDef>
      <a:spPr>
        <a:ln w="12700" cap="rnd">
          <a:solidFill>
            <a:schemeClr val="bg1"/>
          </a:solidFill>
          <a:prstDash val="solid"/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4117</TotalTime>
  <Words>217</Words>
  <Application>Microsoft Office PowerPoint</Application>
  <PresentationFormat>Широкоэкранный</PresentationFormat>
  <Paragraphs>43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Poppins Light</vt:lpstr>
      <vt:lpstr>Arial Unicode MS</vt:lpstr>
      <vt:lpstr>맑은 고딕</vt:lpstr>
      <vt:lpstr>Arial</vt:lpstr>
      <vt:lpstr>Poppins SemiBold</vt:lpstr>
      <vt:lpstr>PPTMON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5</dc:creator>
  <cp:lastModifiedBy>Хмячина Е.А.</cp:lastModifiedBy>
  <cp:revision>298</cp:revision>
  <dcterms:created xsi:type="dcterms:W3CDTF">2019-04-06T05:20:47Z</dcterms:created>
  <dcterms:modified xsi:type="dcterms:W3CDTF">2022-11-07T07:54:46Z</dcterms:modified>
</cp:coreProperties>
</file>