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530" autoAdjust="0"/>
  </p:normalViewPr>
  <p:slideViewPr>
    <p:cSldViewPr snapToGrid="0">
      <p:cViewPr varScale="1">
        <p:scale>
          <a:sx n="53" d="100"/>
          <a:sy n="53" d="100"/>
        </p:scale>
        <p:origin x="11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9A734-1862-4CB4-B086-66B5BE94601B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5D788-10DF-49F8-99A0-5C2EB9B62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030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 уже рассматривали строки как простой тип данных наряду с целыми и вещественными числами и знаем, что строка – это последовательность символов, заключенных в одинарные или двойные кавычки.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5D788-10DF-49F8-99A0-5C2EB9B62C1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408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последнем случае извлечение идет с шагом, равным двум, т. е. извлекается каждый второй символ.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5D788-10DF-49F8-99A0-5C2EB9B62C1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077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5D788-10DF-49F8-99A0-5C2EB9B62C1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54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Метод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split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 позволяет разбить строку по пробелам. В результате получается список слов. Если пользователь вводит в одной строке ряд слов или чисел, каждое из которых должно в программе обрабатываться отдельно, то без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split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 не обойтись.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5D788-10DF-49F8-99A0-5C2EB9B62C1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211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format</a:t>
            </a:r>
            <a:r>
              <a:rPr lang="ru-RU" dirty="0" smtClean="0"/>
              <a:t>()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Метод форматирует указанное значение () и вставить их</a:t>
            </a:r>
            <a:r>
              <a:rPr lang="ru-R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заполнитель. 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Заполнитель определяется с помощью фигурных скобок: {}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5D788-10DF-49F8-99A0-5C2EB9B62C1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69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C2922DB-6F34-4008-9B66-70B2B643427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5CE9C72-49C9-4A31-9D14-39338C127872}" type="slidenum">
              <a:rPr lang="ru-RU" smtClean="0"/>
              <a:t>‹#›</a:t>
            </a:fld>
            <a:endParaRPr lang="ru-RU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8058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22DB-6F34-4008-9B66-70B2B643427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9C72-49C9-4A31-9D14-39338C127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068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22DB-6F34-4008-9B66-70B2B643427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9C72-49C9-4A31-9D14-39338C127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30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22DB-6F34-4008-9B66-70B2B643427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9C72-49C9-4A31-9D14-39338C127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26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2922DB-6F34-4008-9B66-70B2B643427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9C72-49C9-4A31-9D14-39338C12787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9643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22DB-6F34-4008-9B66-70B2B643427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9C72-49C9-4A31-9D14-39338C127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36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22DB-6F34-4008-9B66-70B2B643427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9C72-49C9-4A31-9D14-39338C127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28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22DB-6F34-4008-9B66-70B2B643427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9C72-49C9-4A31-9D14-39338C127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86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22DB-6F34-4008-9B66-70B2B643427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9C72-49C9-4A31-9D14-39338C127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09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2922DB-6F34-4008-9B66-70B2B643427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9C72-49C9-4A31-9D14-39338C12787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1922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2922DB-6F34-4008-9B66-70B2B643427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9C72-49C9-4A31-9D14-39338C12787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3980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C2922DB-6F34-4008-9B66-70B2B643427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5CE9C72-49C9-4A31-9D14-39338C12787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630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mMD6gQYWe4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Строки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745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GmMD6gQYWe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10207" y="397042"/>
            <a:ext cx="10630569" cy="597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748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Самостоятельное 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Вводится строка, включающая строчные и прописные буквы. Требуется вывести ту же строку в одном регистре, который зависит от того, каких букв больше. При равном количестве преобразовать в нижний регистр. Например, вводится строка "</a:t>
            </a:r>
            <a:r>
              <a:rPr lang="ru-RU" sz="2400" dirty="0" err="1"/>
              <a:t>HeLLo</a:t>
            </a:r>
            <a:r>
              <a:rPr lang="ru-RU" sz="2400" dirty="0"/>
              <a:t> </a:t>
            </a:r>
            <a:r>
              <a:rPr lang="ru-RU" sz="2400" dirty="0" err="1"/>
              <a:t>World</a:t>
            </a:r>
            <a:r>
              <a:rPr lang="ru-RU" sz="2400" dirty="0"/>
              <a:t>", она должна быть преобразована в "</a:t>
            </a:r>
            <a:r>
              <a:rPr lang="ru-RU" sz="2400" dirty="0" err="1"/>
              <a:t>hello</a:t>
            </a:r>
            <a:r>
              <a:rPr lang="ru-RU" sz="2400" dirty="0"/>
              <a:t> </a:t>
            </a:r>
            <a:r>
              <a:rPr lang="ru-RU" sz="2400" dirty="0" err="1"/>
              <a:t>world</a:t>
            </a:r>
            <a:r>
              <a:rPr lang="ru-RU" sz="2400" dirty="0"/>
              <a:t>", потому что в исходной строке малых букв больше. </a:t>
            </a:r>
          </a:p>
        </p:txBody>
      </p:sp>
    </p:spTree>
    <p:extLst>
      <p:ext uri="{BB962C8B-B14F-4D97-AF65-F5344CB8AC3E}">
        <p14:creationId xmlns:p14="http://schemas.microsoft.com/office/powerpoint/2010/main" val="4259413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Ответить письменно на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1. Какие типы данных вы помните?</a:t>
            </a:r>
          </a:p>
          <a:p>
            <a:r>
              <a:rPr lang="ru-RU" sz="2400" dirty="0" smtClean="0"/>
              <a:t>2. Какая функция отвечает за вывод сообщения?</a:t>
            </a:r>
          </a:p>
          <a:p>
            <a:r>
              <a:rPr lang="ru-RU" sz="2400" dirty="0" smtClean="0"/>
              <a:t>3. Что означает (</a:t>
            </a:r>
            <a:r>
              <a:rPr lang="en-US" sz="2400" dirty="0" smtClean="0"/>
              <a:t>“”</a:t>
            </a:r>
            <a:r>
              <a:rPr lang="ru-RU" sz="2400" dirty="0" smtClean="0"/>
              <a:t>)?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4700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1. Какие типы данных вы помните?</a:t>
            </a:r>
          </a:p>
          <a:p>
            <a:r>
              <a:rPr lang="ru-RU" sz="2400" dirty="0" smtClean="0"/>
              <a:t>2. Какая функция отвечает за вывод сообщения?</a:t>
            </a:r>
          </a:p>
          <a:p>
            <a:r>
              <a:rPr lang="ru-RU" sz="2400" dirty="0" smtClean="0"/>
              <a:t>3. Что означает (</a:t>
            </a:r>
            <a:r>
              <a:rPr lang="en-US" sz="2400" dirty="0" smtClean="0"/>
              <a:t>“”</a:t>
            </a:r>
            <a:r>
              <a:rPr lang="ru-RU" sz="2400" dirty="0" smtClean="0"/>
              <a:t>)?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30123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5084" y="132348"/>
            <a:ext cx="11016916" cy="14859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/>
              <a:t>С</a:t>
            </a:r>
            <a:r>
              <a:rPr lang="ru-RU" dirty="0" smtClean="0"/>
              <a:t>трока</a:t>
            </a:r>
            <a:r>
              <a:rPr lang="ru-RU" dirty="0"/>
              <a:t>, как и список, – это упорядоченная последовательность элементов. Следовательно, из нее можно извлекать отдельные символы и срезы.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63904" y="2339888"/>
            <a:ext cx="5439276" cy="4131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389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Методы </a:t>
            </a:r>
            <a:r>
              <a:rPr lang="ru-RU" b="1" dirty="0" smtClean="0"/>
              <a:t>строк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В Python для строк есть множество методов. Посмотреть их можно по команде </a:t>
            </a:r>
            <a:r>
              <a:rPr lang="ru-RU" sz="3600" dirty="0" err="1"/>
              <a:t>dir</a:t>
            </a:r>
            <a:r>
              <a:rPr lang="ru-RU" sz="3600" dirty="0"/>
              <a:t>(</a:t>
            </a:r>
            <a:r>
              <a:rPr lang="ru-RU" sz="3600" dirty="0" err="1"/>
              <a:t>str</a:t>
            </a:r>
            <a:r>
              <a:rPr lang="ru-RU" sz="3600" dirty="0"/>
              <a:t>), получить информацию по каждому – </a:t>
            </a:r>
            <a:r>
              <a:rPr lang="ru-RU" sz="3600" dirty="0" err="1"/>
              <a:t>help</a:t>
            </a:r>
            <a:r>
              <a:rPr lang="ru-RU" sz="3600" dirty="0"/>
              <a:t>(</a:t>
            </a:r>
            <a:r>
              <a:rPr lang="ru-RU" sz="3600" dirty="0" err="1"/>
              <a:t>str.имя_метода</a:t>
            </a:r>
            <a:r>
              <a:rPr lang="ru-RU" sz="3600" dirty="0"/>
              <a:t>). Рассмотрим наиболее интересные из них.</a:t>
            </a:r>
          </a:p>
        </p:txBody>
      </p:sp>
    </p:spTree>
    <p:extLst>
      <p:ext uri="{BB962C8B-B14F-4D97-AF65-F5344CB8AC3E}">
        <p14:creationId xmlns:p14="http://schemas.microsoft.com/office/powerpoint/2010/main" val="4165482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Методы </a:t>
            </a:r>
            <a:r>
              <a:rPr lang="en-US" b="1" dirty="0"/>
              <a:t>split() </a:t>
            </a:r>
            <a:r>
              <a:rPr lang="ru-RU" b="1" dirty="0"/>
              <a:t>и </a:t>
            </a:r>
            <a:r>
              <a:rPr lang="en-US" b="1" dirty="0"/>
              <a:t>join()</a:t>
            </a:r>
            <a:br>
              <a:rPr lang="en-US" b="1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43991" y="1809492"/>
            <a:ext cx="7365080" cy="4551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809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Метод </a:t>
            </a:r>
            <a:r>
              <a:rPr lang="ru-RU" dirty="0" err="1"/>
              <a:t>split</a:t>
            </a:r>
            <a:r>
              <a:rPr lang="ru-RU" dirty="0"/>
              <a:t>() может принимать необязательный аргумент-строку, указывающей по какому символу или подстроке следует выполнить разделение: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5290" y="3308685"/>
            <a:ext cx="8377510" cy="2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242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ru-RU"/>
              <a:t>Метод строк </a:t>
            </a:r>
            <a:r>
              <a:rPr lang="ru-RU" dirty="0" err="1"/>
              <a:t>join</a:t>
            </a:r>
            <a:r>
              <a:rPr lang="ru-RU" dirty="0"/>
              <a:t>() выполняет обратное действие. Он формирует из списка строку. Поскольку это метод строки, то впереди ставится строка-разделитель, а в скобках — передается список: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5274" y="3296654"/>
            <a:ext cx="6480767" cy="209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761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Методы </a:t>
            </a:r>
            <a:r>
              <a:rPr lang="en-US" b="1" dirty="0"/>
              <a:t>find() </a:t>
            </a:r>
            <a:r>
              <a:rPr lang="ru-RU" b="1" dirty="0"/>
              <a:t>и </a:t>
            </a:r>
            <a:r>
              <a:rPr lang="en-US" b="1" dirty="0"/>
              <a:t>replace()</a:t>
            </a:r>
            <a:br>
              <a:rPr lang="en-US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Методы </a:t>
            </a:r>
            <a:r>
              <a:rPr lang="ru-RU" dirty="0" err="1"/>
              <a:t>find</a:t>
            </a:r>
            <a:r>
              <a:rPr lang="ru-RU" dirty="0"/>
              <a:t>() ищет подстроку в строке и возвращает индекс первого элемента найденной подстроки. Если подстрока не найдена, то возвращает -1</a:t>
            </a:r>
            <a:r>
              <a:rPr lang="ru-RU" dirty="0" smtClean="0"/>
              <a:t>.</a:t>
            </a:r>
          </a:p>
          <a:p>
            <a:r>
              <a:rPr lang="ru-RU" dirty="0"/>
              <a:t>Метод </a:t>
            </a:r>
            <a:r>
              <a:rPr lang="ru-RU" dirty="0" err="1"/>
              <a:t>replace</a:t>
            </a:r>
            <a:r>
              <a:rPr lang="ru-RU" dirty="0"/>
              <a:t>() заменяет одну подстроку на </a:t>
            </a:r>
            <a:r>
              <a:rPr lang="ru-RU" dirty="0" smtClean="0"/>
              <a:t>другую.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627" y="3837071"/>
            <a:ext cx="6079457" cy="288858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4549" y="3837071"/>
            <a:ext cx="5239640" cy="134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689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Метод </a:t>
            </a:r>
            <a:r>
              <a:rPr lang="en-US" b="1" dirty="0"/>
              <a:t>format()</a:t>
            </a:r>
            <a:br>
              <a:rPr lang="en-US" b="1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50332" y="2676525"/>
            <a:ext cx="952500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45045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78</TotalTime>
  <Words>392</Words>
  <Application>Microsoft Office PowerPoint</Application>
  <PresentationFormat>Широкоэкранный</PresentationFormat>
  <Paragraphs>30</Paragraphs>
  <Slides>12</Slides>
  <Notes>5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Calibri</vt:lpstr>
      <vt:lpstr>Franklin Gothic Book</vt:lpstr>
      <vt:lpstr>Crop</vt:lpstr>
      <vt:lpstr>Строки</vt:lpstr>
      <vt:lpstr>Повторение</vt:lpstr>
      <vt:lpstr>Строка, как и список, – это упорядоченная последовательность элементов. Следовательно, из нее можно извлекать отдельные символы и срезы.</vt:lpstr>
      <vt:lpstr>Методы строк</vt:lpstr>
      <vt:lpstr>Методы split() и join() </vt:lpstr>
      <vt:lpstr>Метод split() может принимать необязательный аргумент-строку, указывающей по какому символу или подстроке следует выполнить разделение:</vt:lpstr>
      <vt:lpstr>Метод строк join() выполняет обратное действие. Он формирует из списка строку. Поскольку это метод строки, то впереди ставится строка-разделитель, а в скобках — передается список:</vt:lpstr>
      <vt:lpstr>Методы find() и replace() </vt:lpstr>
      <vt:lpstr>Метод format() </vt:lpstr>
      <vt:lpstr>Презентация PowerPoint</vt:lpstr>
      <vt:lpstr>Самостоятельное домашнее задание</vt:lpstr>
      <vt:lpstr>Ответить письменно на вопросы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Строки</dc:title>
  <dc:creator>Хмячина Екатерина Алексеевна</dc:creator>
  <cp:lastModifiedBy>Хмячина Екатерина Алексеевна</cp:lastModifiedBy>
  <cp:revision>5</cp:revision>
  <dcterms:created xsi:type="dcterms:W3CDTF">2020-12-18T05:18:28Z</dcterms:created>
  <dcterms:modified xsi:type="dcterms:W3CDTF">2020-12-18T09:04:25Z</dcterms:modified>
</cp:coreProperties>
</file>