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83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D3A1C-0955-4C90-90C2-CEA0AD166E3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A9C66-41EC-4D99-86EE-BB36F645C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C66-41EC-4D99-86EE-BB36F645C0C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2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Весь процесс цикла можно представить следующим образом: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Сначала проверяется значение переменной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больше ли оно 5. И поскольку вначале переменная равна 1, то это условие возвращает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 поэтому выполняются инструкции цикла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Инструкции цикла выводят на консоль строку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1. И далее значение переменной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увеличивается на единицу - теперь она равна 2. Однократное выполнение блока инструкций цикла называется 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итерацией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То есть таким образом, в цикле выполняется первая итерация.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Снова проверяется условие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5. Оно по прежнему равно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 как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2, поэтому выполняются инструкции цикла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Инструкции цикла выводят на консоль строку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2. И далее значение переменной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опять увеличивается на единицу - теперь она равна 3. Таким образом, выполняется вторая итерация.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Опять проверяется условие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5. Оно по прежнему равно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 как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3, поэтому выполняются инструкции цикла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Инструкции цикла выводят на консоль строку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3. И далее значение переменной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опять увеличивается на единицу - теперь она равна 4. То есть выполняется третья итерация.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Снова проверяется условие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5. Оно по прежнему равно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 как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4, поэтому выполняются инструкции цикла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Инструкции цикла выводят на консоль строку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4. И далее значение переменной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опять увеличивается на единицу - теперь она равна 5. То есть выполняется четвертая итерация.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вновь проверяется условие 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5. Но теперь оно равно 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 как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5, поэтому выполняются выход из цикла. Все цикл - завершился. Дальше уже выполняются действия, которые определены после цикла. Таким образом, данный цикл произведет четыре прохода или четыре итерации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C66-41EC-4D99-86EE-BB36F645C0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2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цикле определяется переменную </a:t>
            </a:r>
            <a:r>
              <a:rPr lang="ru-RU" dirty="0"/>
              <a:t>c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после оператора </a:t>
            </a:r>
            <a:r>
              <a:rPr lang="ru-RU" dirty="0" err="1"/>
              <a:t>in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качестве перебираемого набора указана переменная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которая хранит строку "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Hello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". В итоге цикл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будет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перебираеть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последовательно все символы из строки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помещать их в переменную c. Блок самого цикла состоит из одной инструкции, которая выводит значение переменной с на консоль. Консольный вывод программы: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C66-41EC-4D99-86EE-BB36F645C0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9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C66-41EC-4D99-86EE-BB36F645C0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4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06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6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9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30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68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41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1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4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4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7D691A-BEF7-48CE-9126-4EB85685685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AC5293-ADD8-434E-ADBA-9B0C27168CE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69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Цикл </a:t>
            </a:r>
            <a:r>
              <a:rPr lang="en-US" dirty="0"/>
              <a:t>while</a:t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1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75" y="500063"/>
            <a:ext cx="5347600" cy="5576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288" y="500063"/>
            <a:ext cx="5662382" cy="3600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637B2B-CBF5-4841-B9E9-3BD4C6370E22}"/>
              </a:ext>
            </a:extLst>
          </p:cNvPr>
          <p:cNvSpPr txBox="1"/>
          <p:nvPr/>
        </p:nvSpPr>
        <p:spPr>
          <a:xfrm>
            <a:off x="6110288" y="4338320"/>
            <a:ext cx="5990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&amp; </a:t>
            </a:r>
            <a:r>
              <a:rPr lang="ru-RU" dirty="0"/>
              <a:t>и </a:t>
            </a:r>
            <a:r>
              <a:rPr lang="en-US" dirty="0"/>
              <a:t>|</a:t>
            </a:r>
            <a:r>
              <a:rPr lang="ru-RU" dirty="0"/>
              <a:t> операции </a:t>
            </a:r>
            <a:r>
              <a:rPr lang="ru-RU" dirty="0" err="1"/>
              <a:t>поБитовое</a:t>
            </a:r>
            <a:r>
              <a:rPr lang="ru-RU" dirty="0"/>
              <a:t> И </a:t>
            </a:r>
            <a:r>
              <a:rPr lang="ru-RU" dirty="0" err="1"/>
              <a:t>и</a:t>
            </a:r>
            <a:r>
              <a:rPr lang="ru-RU" dirty="0"/>
              <a:t> </a:t>
            </a:r>
            <a:r>
              <a:rPr lang="ru-RU" dirty="0" err="1"/>
              <a:t>поБитовое</a:t>
            </a:r>
            <a:r>
              <a:rPr lang="ru-RU" dirty="0"/>
              <a:t> ИЛИ</a:t>
            </a:r>
          </a:p>
          <a:p>
            <a:r>
              <a:rPr lang="en-US" dirty="0"/>
              <a:t>~= </a:t>
            </a:r>
            <a:r>
              <a:rPr lang="ru-RU" dirty="0" err="1"/>
              <a:t>поБитовое</a:t>
            </a:r>
            <a:r>
              <a:rPr lang="ru-RU" dirty="0"/>
              <a:t> НЕ</a:t>
            </a:r>
          </a:p>
          <a:p>
            <a:r>
              <a:rPr lang="en-US" dirty="0"/>
              <a:t>^= </a:t>
            </a:r>
            <a:r>
              <a:rPr lang="ru-RU" dirty="0" err="1"/>
              <a:t>поБитовое</a:t>
            </a:r>
            <a:r>
              <a:rPr lang="ru-RU" dirty="0"/>
              <a:t> Исключительное ИЛИ</a:t>
            </a:r>
            <a:br>
              <a:rPr lang="ru-RU" dirty="0"/>
            </a:br>
            <a:r>
              <a:rPr lang="en-US" dirty="0"/>
              <a:t>&lt;&lt; </a:t>
            </a:r>
            <a:r>
              <a:rPr lang="ru-RU" dirty="0"/>
              <a:t>и </a:t>
            </a:r>
            <a:r>
              <a:rPr lang="en-US" dirty="0"/>
              <a:t>&gt;&gt;</a:t>
            </a:r>
            <a:r>
              <a:rPr lang="ru-RU" dirty="0"/>
              <a:t> это </a:t>
            </a:r>
            <a:r>
              <a:rPr lang="ru-RU" dirty="0" err="1"/>
              <a:t>поБитовый</a:t>
            </a:r>
            <a:r>
              <a:rPr lang="ru-RU" dirty="0"/>
              <a:t> сдвиг влево и вправо</a:t>
            </a:r>
          </a:p>
          <a:p>
            <a:r>
              <a:rPr lang="ru-RU" dirty="0" err="1"/>
              <a:t>поБитовая</a:t>
            </a:r>
            <a:r>
              <a:rPr lang="ru-RU" dirty="0"/>
              <a:t> операция – это операция с битами в двоичной системе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9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Синтаксис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400" dirty="0"/>
              <a:t>while </a:t>
            </a:r>
            <a:r>
              <a:rPr lang="ru-RU" sz="5400" dirty="0" err="1"/>
              <a:t>условное_выражение</a:t>
            </a:r>
            <a:r>
              <a:rPr lang="ru-RU" sz="5400" dirty="0">
                <a:solidFill>
                  <a:srgbClr val="FF0000"/>
                </a:solidFill>
              </a:rPr>
              <a:t>:</a:t>
            </a:r>
            <a:r>
              <a:rPr lang="ru-RU" sz="5400" dirty="0"/>
              <a:t> </a:t>
            </a:r>
          </a:p>
          <a:p>
            <a:pPr lvl="1" algn="ctr"/>
            <a:r>
              <a:rPr lang="ru-RU" sz="5400" dirty="0"/>
              <a:t>инструкции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67512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Попробуем определить, что будет делать программа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2" y="2366472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number = </a:t>
            </a:r>
            <a:r>
              <a:rPr lang="ru-RU" sz="2400" dirty="0"/>
              <a:t>0</a:t>
            </a:r>
          </a:p>
          <a:p>
            <a:r>
              <a:rPr lang="en-US" sz="2400" dirty="0"/>
              <a:t>while number &lt; 5: </a:t>
            </a:r>
            <a:endParaRPr lang="ru-RU" sz="2400" dirty="0"/>
          </a:p>
          <a:p>
            <a:pPr lvl="1"/>
            <a:r>
              <a:rPr lang="en-US" sz="2400" dirty="0"/>
              <a:t>print(</a:t>
            </a:r>
            <a:r>
              <a:rPr lang="en-US" sz="2400" dirty="0" err="1"/>
              <a:t>f"number</a:t>
            </a:r>
            <a:r>
              <a:rPr lang="en-US" sz="2400" dirty="0"/>
              <a:t> = {number}") </a:t>
            </a:r>
            <a:endParaRPr lang="ru-RU" sz="2400" dirty="0"/>
          </a:p>
          <a:p>
            <a:pPr lvl="1"/>
            <a:r>
              <a:rPr lang="en-US" sz="2400" dirty="0"/>
              <a:t>number += 1 </a:t>
            </a:r>
            <a:endParaRPr lang="ru-RU" sz="2400" dirty="0"/>
          </a:p>
          <a:p>
            <a:pPr marL="201168" lvl="1" indent="0">
              <a:buNone/>
            </a:pPr>
            <a:r>
              <a:rPr lang="en-US" sz="2400" dirty="0"/>
              <a:t>print("</a:t>
            </a:r>
            <a:r>
              <a:rPr lang="ru-RU" sz="2400" dirty="0"/>
              <a:t>Работа программы завершена")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4515" y="1845734"/>
            <a:ext cx="640080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f-строки в </a:t>
            </a:r>
            <a:r>
              <a:rPr lang="ru-RU" sz="2800" dirty="0" err="1"/>
              <a:t>Python</a:t>
            </a:r>
            <a:r>
              <a:rPr lang="ru-RU" sz="2800" dirty="0"/>
              <a:t>. </a:t>
            </a:r>
            <a:r>
              <a:rPr lang="ru-RU" sz="2800" b="1" dirty="0"/>
              <a:t>"F-строки" обеспечивают краткий, читаемый способ включения значения выражений </a:t>
            </a:r>
            <a:r>
              <a:rPr lang="ru-RU" sz="2800" b="1" dirty="0" err="1"/>
              <a:t>Python</a:t>
            </a:r>
            <a:r>
              <a:rPr lang="ru-RU" sz="2800" b="1" dirty="0"/>
              <a:t> внутри строк</a:t>
            </a:r>
            <a:r>
              <a:rPr lang="ru-RU" sz="2800" dirty="0"/>
              <a:t>. В исходном коде </a:t>
            </a:r>
            <a:r>
              <a:rPr lang="ru-RU" sz="2800" dirty="0" err="1"/>
              <a:t>Python</a:t>
            </a:r>
            <a:r>
              <a:rPr lang="ru-RU" sz="2800" dirty="0"/>
              <a:t> форматированная строка или по другому f-</a:t>
            </a:r>
            <a:r>
              <a:rPr lang="ru-RU" sz="2800" dirty="0" err="1"/>
              <a:t>string</a:t>
            </a:r>
            <a:r>
              <a:rPr lang="ru-RU" sz="2800" dirty="0"/>
              <a:t> - это буквальная строка с префиксом 'f' или 'F' , которая содержит выражения внутри фигурных скобок {} .</a:t>
            </a:r>
          </a:p>
        </p:txBody>
      </p:sp>
    </p:spTree>
    <p:extLst>
      <p:ext uri="{BB962C8B-B14F-4D97-AF65-F5344CB8AC3E}">
        <p14:creationId xmlns:p14="http://schemas.microsoft.com/office/powerpoint/2010/main" val="326254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Напишите аналогичную программу, чтобы она выводила все числа до 11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6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что будет тут?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/>
              <a:t>message = </a:t>
            </a:r>
            <a:r>
              <a:rPr lang="ru-RU" sz="4000" dirty="0"/>
              <a:t>«</a:t>
            </a:r>
            <a:r>
              <a:rPr lang="en-US" sz="4000" dirty="0"/>
              <a:t>Hello</a:t>
            </a:r>
            <a:r>
              <a:rPr lang="ru-RU" sz="4000" dirty="0"/>
              <a:t>»</a:t>
            </a:r>
          </a:p>
          <a:p>
            <a:pPr algn="ctr"/>
            <a:r>
              <a:rPr lang="en-US" sz="4000" dirty="0"/>
              <a:t> for c in message: </a:t>
            </a:r>
            <a:endParaRPr lang="ru-RU" sz="4000" dirty="0"/>
          </a:p>
          <a:p>
            <a:pPr lvl="1" algn="ctr"/>
            <a:r>
              <a:rPr lang="en-US" sz="4000" dirty="0"/>
              <a:t>print(c)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152" y="407990"/>
            <a:ext cx="4195528" cy="120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2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Попробуйте написать аналогичную программу, но для своего имени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0834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544</Words>
  <Application>Microsoft Office PowerPoint</Application>
  <PresentationFormat>Широкоэкранный</PresentationFormat>
  <Paragraphs>36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Цикл while </vt:lpstr>
      <vt:lpstr>Презентация PowerPoint</vt:lpstr>
      <vt:lpstr>Синтаксис</vt:lpstr>
      <vt:lpstr>Попробуем определить, что будет делать программа</vt:lpstr>
      <vt:lpstr>Напишите аналогичную программу, чтобы она выводила все числа до 11</vt:lpstr>
      <vt:lpstr>А что будет тут?</vt:lpstr>
      <vt:lpstr>Попробуйте написать аналогичную программу, но для своего имени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while </dc:title>
  <dc:creator>Хмячина Е.А.</dc:creator>
  <cp:lastModifiedBy>Хмячина Е.А.</cp:lastModifiedBy>
  <cp:revision>4</cp:revision>
  <dcterms:created xsi:type="dcterms:W3CDTF">2022-10-26T10:46:20Z</dcterms:created>
  <dcterms:modified xsi:type="dcterms:W3CDTF">2022-10-26T12:25:16Z</dcterms:modified>
</cp:coreProperties>
</file>