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44A5-4FFA-42ED-992F-AABC33BD06FB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7D95E5D2-0609-4DCE-9618-53AC3FF5D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5557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44A5-4FFA-42ED-992F-AABC33BD06FB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7D95E5D2-0609-4DCE-9618-53AC3FF5D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046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44A5-4FFA-42ED-992F-AABC33BD06FB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7D95E5D2-0609-4DCE-9618-53AC3FF5D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9257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44A5-4FFA-42ED-992F-AABC33BD06FB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7D95E5D2-0609-4DCE-9618-53AC3FF5DD19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21515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44A5-4FFA-42ED-992F-AABC33BD06FB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7D95E5D2-0609-4DCE-9618-53AC3FF5D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1944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44A5-4FFA-42ED-992F-AABC33BD06FB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5E5D2-0609-4DCE-9618-53AC3FF5D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33050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44A5-4FFA-42ED-992F-AABC33BD06FB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5E5D2-0609-4DCE-9618-53AC3FF5D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4614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44A5-4FFA-42ED-992F-AABC33BD06FB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5E5D2-0609-4DCE-9618-53AC3FF5D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40054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87844A5-4FFA-42ED-992F-AABC33BD06FB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7D95E5D2-0609-4DCE-9618-53AC3FF5D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6500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44A5-4FFA-42ED-992F-AABC33BD06FB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5E5D2-0609-4DCE-9618-53AC3FF5D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046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44A5-4FFA-42ED-992F-AABC33BD06FB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7D95E5D2-0609-4DCE-9618-53AC3FF5D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590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44A5-4FFA-42ED-992F-AABC33BD06FB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5E5D2-0609-4DCE-9618-53AC3FF5D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622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44A5-4FFA-42ED-992F-AABC33BD06FB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5E5D2-0609-4DCE-9618-53AC3FF5D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190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44A5-4FFA-42ED-992F-AABC33BD06FB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5E5D2-0609-4DCE-9618-53AC3FF5D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6030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44A5-4FFA-42ED-992F-AABC33BD06FB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5E5D2-0609-4DCE-9618-53AC3FF5D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226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44A5-4FFA-42ED-992F-AABC33BD06FB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5E5D2-0609-4DCE-9618-53AC3FF5D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686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44A5-4FFA-42ED-992F-AABC33BD06FB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5E5D2-0609-4DCE-9618-53AC3FF5D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7756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844A5-4FFA-42ED-992F-AABC33BD06FB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5E5D2-0609-4DCE-9618-53AC3FF5D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971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Язык программировани</a:t>
            </a:r>
            <a:r>
              <a:rPr lang="ru-RU" dirty="0"/>
              <a:t>я</a:t>
            </a:r>
            <a:r>
              <a:rPr lang="ru-RU" dirty="0" smtClean="0"/>
              <a:t> </a:t>
            </a:r>
            <a:r>
              <a:rPr lang="en-US" dirty="0" smtClean="0"/>
              <a:t>Python</a:t>
            </a:r>
            <a:r>
              <a:rPr lang="ru-RU" dirty="0" smtClean="0"/>
              <a:t>. </a:t>
            </a:r>
            <a:r>
              <a:rPr lang="ru-RU" dirty="0" smtClean="0"/>
              <a:t>Ветвление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654" b="96290" l="5811" r="90000">
                        <a14:foregroundMark x1="15000" y1="80919" x2="31757" y2="62898"/>
                        <a14:foregroundMark x1="11892" y1="72968" x2="22162" y2="66078"/>
                        <a14:foregroundMark x1="13649" y1="80035" x2="9189" y2="91519"/>
                        <a14:foregroundMark x1="9595" y1="73322" x2="5811" y2="82332"/>
                        <a14:foregroundMark x1="75270" y1="21555" x2="87838" y2="9011"/>
                        <a14:foregroundMark x1="81351" y1="11131" x2="84324" y2="5654"/>
                        <a14:backgroundMark x1="88243" y1="41343" x2="88649" y2="50353"/>
                      </a14:backgroundRemoval>
                    </a14:imgEffect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87628" y="3263715"/>
            <a:ext cx="4699242" cy="3594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37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 Для кода выше блок-схема может выглядеть так:</a:t>
            </a:r>
            <a:endParaRPr lang="ru-RU" dirty="0"/>
          </a:p>
        </p:txBody>
      </p:sp>
      <p:pic>
        <p:nvPicPr>
          <p:cNvPr id="3074" name="Picture 2" descr="Блок-схема оператора 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5084" y="1965497"/>
            <a:ext cx="3637935" cy="4886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3148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Условный оператор может включать не одну ветку, а две, реализуя тем самым полноценное ветвление.</a:t>
            </a:r>
            <a:endParaRPr lang="ru-RU" dirty="0"/>
          </a:p>
        </p:txBody>
      </p:sp>
      <p:pic>
        <p:nvPicPr>
          <p:cNvPr id="4098" name="Picture 2" descr="Блок-схема конструкции if-els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6658" y="1969711"/>
            <a:ext cx="5215312" cy="4785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1178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Ветвление. Условный оператор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В</a:t>
            </a:r>
            <a:r>
              <a:rPr lang="ru-RU" sz="3200" dirty="0" smtClean="0"/>
              <a:t> </a:t>
            </a:r>
            <a:r>
              <a:rPr lang="ru-RU" sz="3200" dirty="0"/>
              <a:t>программе может присутствовать </a:t>
            </a:r>
            <a:r>
              <a:rPr lang="ru-RU" sz="3200" i="1" dirty="0"/>
              <a:t>ветвление</a:t>
            </a:r>
            <a:r>
              <a:rPr lang="ru-RU" sz="3200" dirty="0"/>
              <a:t>, которое реализуется </a:t>
            </a:r>
            <a:r>
              <a:rPr lang="ru-RU" sz="3200" b="1" dirty="0"/>
              <a:t>условным оператором – особой конструкцией языка программирования</a:t>
            </a:r>
            <a:r>
              <a:rPr lang="ru-RU" sz="3200" dirty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40624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 языках программирования используется приблизительно такая конструкция условного оператора: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40615" y="2543251"/>
            <a:ext cx="6721372" cy="3477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436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/>
              <a:t>Е</a:t>
            </a:r>
            <a:r>
              <a:rPr lang="ru-RU" sz="4000" b="1" dirty="0" smtClean="0"/>
              <a:t>сли </a:t>
            </a:r>
            <a:r>
              <a:rPr lang="ru-RU" sz="4000" b="1" dirty="0"/>
              <a:t>логическое выражение возвращает истину, то выполняются выражения внутри фигурных </a:t>
            </a:r>
            <a:r>
              <a:rPr lang="ru-RU" sz="4000" b="1" dirty="0" smtClean="0"/>
              <a:t>скобок.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962941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Пример использования условного оператора в языке программирования </a:t>
            </a:r>
            <a:r>
              <a:rPr lang="ru-RU" dirty="0" err="1"/>
              <a:t>Python</a:t>
            </a:r>
            <a:r>
              <a:rPr lang="ru-RU" dirty="0"/>
              <a:t>: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05329" y="2876934"/>
            <a:ext cx="6363700" cy="2363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011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В Питоне вместо фигурных скобок используется двоеточие. Обособление вложенного кода, т. е. тела оператора, достигается за счет отступов. В программировании принято делать отступ равным четырем пробелам. Однако также можно использовать клавишу табуляции (</a:t>
            </a:r>
            <a:r>
              <a:rPr lang="ru-RU" dirty="0" err="1"/>
              <a:t>Tab</a:t>
            </a:r>
            <a:r>
              <a:rPr lang="ru-RU" dirty="0"/>
              <a:t>) на клавиатуре. Большинство сред программирования автоматически делают отступ, как только вы поставите двоеточие и перейдете на новую строку. Однако при работе в интерактивном режиме надо делать отступы вручную.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0850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1883" y="2658167"/>
            <a:ext cx="9583600" cy="2916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79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Данный пример вырван из контекста и сам </a:t>
            </a:r>
            <a:r>
              <a:rPr lang="ru-RU" dirty="0" err="1"/>
              <a:t>по-себе</a:t>
            </a:r>
            <a:r>
              <a:rPr lang="ru-RU" dirty="0"/>
              <a:t> не является рабочим. Полная версия программы могла бы выглядеть так: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83039" y="2072377"/>
            <a:ext cx="4040084" cy="4254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216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Структуру программы можно изобразить следующим образом:</a:t>
            </a:r>
            <a:endParaRPr lang="ru-RU" dirty="0"/>
          </a:p>
        </p:txBody>
      </p:sp>
      <p:pic>
        <p:nvPicPr>
          <p:cNvPr id="2050" name="Picture 2" descr="Основная ветка программы и вложенный код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821" y="2133600"/>
            <a:ext cx="6204069" cy="4048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7298703"/>
      </p:ext>
    </p:extLst>
  </p:cSld>
  <p:clrMapOvr>
    <a:masterClrMapping/>
  </p:clrMapOvr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286</TotalTime>
  <Words>163</Words>
  <Application>Microsoft Office PowerPoint</Application>
  <PresentationFormat>Широкоэкранный</PresentationFormat>
  <Paragraphs>12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Trebuchet MS</vt:lpstr>
      <vt:lpstr>Берлин</vt:lpstr>
      <vt:lpstr>Язык программирования Python. Ветвление</vt:lpstr>
      <vt:lpstr>Ветвление. Условный оператор </vt:lpstr>
      <vt:lpstr>В языках программирования используется приблизительно такая конструкция условного оператора:</vt:lpstr>
      <vt:lpstr>Презентация PowerPoint</vt:lpstr>
      <vt:lpstr>Пример использования условного оператора в языке программирования Python:</vt:lpstr>
      <vt:lpstr>Презентация PowerPoint</vt:lpstr>
      <vt:lpstr>Презентация PowerPoint</vt:lpstr>
      <vt:lpstr>Данный пример вырван из контекста и сам по-себе не является рабочим. Полная версия программы могла бы выглядеть так:</vt:lpstr>
      <vt:lpstr>Структуру программы можно изобразить следующим образом:</vt:lpstr>
      <vt:lpstr> Для кода выше блок-схема может выглядеть так:</vt:lpstr>
      <vt:lpstr>Условный оператор может включать не одну ветку, а две, реализуя тем самым полноценное ветвление.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Язык программирование Python</dc:title>
  <dc:creator>Хмячина Екатерина Алексеевна</dc:creator>
  <cp:lastModifiedBy>Хмячина Екатерина Алексеевна</cp:lastModifiedBy>
  <cp:revision>12</cp:revision>
  <dcterms:created xsi:type="dcterms:W3CDTF">2019-09-30T09:18:26Z</dcterms:created>
  <dcterms:modified xsi:type="dcterms:W3CDTF">2019-10-28T06:25:25Z</dcterms:modified>
</cp:coreProperties>
</file>