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D64FE9-9316-4FDB-8160-345A774871F6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3BC9EA-CE46-447A-8013-FDE086264EE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60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64FE9-9316-4FDB-8160-345A774871F6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9EA-CE46-447A-8013-FDE086264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80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64FE9-9316-4FDB-8160-345A774871F6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9EA-CE46-447A-8013-FDE086264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77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64FE9-9316-4FDB-8160-345A774871F6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9EA-CE46-447A-8013-FDE086264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30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64FE9-9316-4FDB-8160-345A774871F6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9EA-CE46-447A-8013-FDE086264EE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844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64FE9-9316-4FDB-8160-345A774871F6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9EA-CE46-447A-8013-FDE086264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70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64FE9-9316-4FDB-8160-345A774871F6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9EA-CE46-447A-8013-FDE086264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601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64FE9-9316-4FDB-8160-345A774871F6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9EA-CE46-447A-8013-FDE086264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93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64FE9-9316-4FDB-8160-345A774871F6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9EA-CE46-447A-8013-FDE086264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503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64FE9-9316-4FDB-8160-345A774871F6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9EA-CE46-447A-8013-FDE086264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70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64FE9-9316-4FDB-8160-345A774871F6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C9EA-CE46-447A-8013-FDE086264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47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AD64FE9-9316-4FDB-8160-345A774871F6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13BC9EA-CE46-447A-8013-FDE086264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31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Структура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099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Темы презентации на выбор: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1) Поиск информации</a:t>
            </a:r>
          </a:p>
          <a:p>
            <a:r>
              <a:rPr lang="ru-RU" sz="2400" dirty="0" smtClean="0"/>
              <a:t>2) Компьютер</a:t>
            </a:r>
          </a:p>
          <a:p>
            <a:r>
              <a:rPr lang="ru-RU" sz="2400" dirty="0" smtClean="0"/>
              <a:t>3) Сеть интернет</a:t>
            </a:r>
          </a:p>
        </p:txBody>
      </p:sp>
    </p:spTree>
    <p:extLst>
      <p:ext uri="{BB962C8B-B14F-4D97-AF65-F5344CB8AC3E}">
        <p14:creationId xmlns:p14="http://schemas.microsoft.com/office/powerpoint/2010/main" val="67873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Структура презентации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5189" y="1177580"/>
            <a:ext cx="7331141" cy="511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7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Обратимся к структуре презентации.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1. Вернитесь в свою презентацию.</a:t>
            </a:r>
            <a:br>
              <a:rPr lang="ru-RU" sz="2400" dirty="0"/>
            </a:br>
            <a:r>
              <a:rPr lang="ru-RU" sz="2400" dirty="0"/>
              <a:t>2. Добавьте в неё ещё один слайд. Назовите его «План презентации». Напиши этот план:</a:t>
            </a:r>
          </a:p>
          <a:p>
            <a:r>
              <a:rPr lang="ru-RU" sz="2400" dirty="0"/>
              <a:t>   • Введение.</a:t>
            </a:r>
            <a:br>
              <a:rPr lang="ru-RU" sz="2400" dirty="0"/>
            </a:br>
            <a:r>
              <a:rPr lang="ru-RU" sz="2400" dirty="0"/>
              <a:t>   • Основная часть.</a:t>
            </a:r>
            <a:br>
              <a:rPr lang="ru-RU" sz="2400" dirty="0"/>
            </a:br>
            <a:r>
              <a:rPr lang="ru-RU" sz="2400" dirty="0"/>
              <a:t>   • Заключение.</a:t>
            </a:r>
            <a:br>
              <a:rPr lang="ru-RU" sz="2400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196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Один слайд – одна мысль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26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448235"/>
            <a:ext cx="10515600" cy="5728728"/>
          </a:xfrm>
        </p:spPr>
        <p:txBody>
          <a:bodyPr anchor="ctr">
            <a:normAutofit/>
          </a:bodyPr>
          <a:lstStyle/>
          <a:p>
            <a:pPr algn="just"/>
            <a:r>
              <a:rPr lang="ru-RU" sz="2400" dirty="0" smtClean="0"/>
              <a:t>В презентации </a:t>
            </a:r>
            <a:r>
              <a:rPr lang="ru-RU" sz="2400" dirty="0"/>
              <a:t>могут быть слайды только с фотографией или диаграммой, без текста. Но такие слайды нужны только тогда, когда показ презентации сопровождается пояснениями спикера. Спикер должен сказать, что показано на слайде и почему это важно.</a:t>
            </a:r>
          </a:p>
        </p:txBody>
      </p:sp>
    </p:spTree>
    <p:extLst>
      <p:ext uri="{BB962C8B-B14F-4D97-AF65-F5344CB8AC3E}">
        <p14:creationId xmlns:p14="http://schemas.microsoft.com/office/powerpoint/2010/main" val="368846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Структура презентации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5603" y="2057400"/>
            <a:ext cx="6907457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87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b="1" dirty="0" smtClean="0"/>
              <a:t>Продумайте </a:t>
            </a:r>
            <a:r>
              <a:rPr lang="ru-RU" b="1" dirty="0"/>
              <a:t>переходы</a:t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101425"/>
              </p:ext>
            </p:extLst>
          </p:nvPr>
        </p:nvGraphicFramePr>
        <p:xfrm>
          <a:off x="838200" y="1913414"/>
          <a:ext cx="10515600" cy="417576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151330365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7368779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ru-RU" dirty="0">
                          <a:effectLst/>
                        </a:rPr>
                        <a:t>1⁠.</a:t>
                      </a:r>
                    </a:p>
                  </a:txBody>
                  <a:tcPr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effectLst/>
                        </a:rPr>
                        <a:t>Посмотрите на первый слайд — на нём записана цель презентации. А теперь пролистайте презентацию и подумайте, все ли слайды работают на эту цель. Может, некоторые факты и картинки только отвлекают?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3541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ru-RU">
                          <a:effectLst/>
                        </a:rPr>
                        <a:t>2.</a:t>
                      </a:r>
                    </a:p>
                  </a:txBody>
                  <a:tcPr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>
                          <a:effectLst/>
                        </a:rPr>
                        <a:t>Если нужно, поменяйте слайды местами, уберите лишнее, добавьте недостающее.</a:t>
                      </a:r>
                    </a:p>
                  </a:txBody>
                  <a:tcPr marL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2713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ru-RU">
                          <a:effectLst/>
                        </a:rPr>
                        <a:t>3.</a:t>
                      </a:r>
                    </a:p>
                  </a:txBody>
                  <a:tcPr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>
                          <a:effectLst/>
                        </a:rPr>
                        <a:t>Некоторые мысли вам захочется разделить на несколько слайдов. Сделайте это.</a:t>
                      </a:r>
                    </a:p>
                  </a:txBody>
                  <a:tcPr marL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8427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ru-RU" dirty="0">
                          <a:effectLst/>
                        </a:rPr>
                        <a:t>4⁠.</a:t>
                      </a:r>
                    </a:p>
                  </a:txBody>
                  <a:tcPr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effectLst/>
                        </a:rPr>
                        <a:t>Продумайте переходы между карточками. Что вы скажете слушателям, когда будете перелистывать слайд? Тут снова пригодится вопрос-помощник «и что?»</a:t>
                      </a:r>
                    </a:p>
                  </a:txBody>
                  <a:tcPr marL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034635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2458329"/>
            <a:ext cx="4882870" cy="273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82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Выбор изображений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031714" y="1965960"/>
            <a:ext cx="84047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Выбор изображений для презентации — это задача творческая. Тут нет каких-то строгих рамок и ограничений. Мы дадим вам несколько советов, которые помогут в этом деле</a:t>
            </a:r>
            <a:r>
              <a:rPr lang="ru-RU" sz="2400" dirty="0" smtClean="0"/>
              <a:t>.</a:t>
            </a:r>
            <a:r>
              <a:rPr lang="ru-RU" sz="2400" dirty="0"/>
              <a:t> • Выбирайте иллюстрации хорошего качества. Никому не понравится смотреть на квадраты пикселей.</a:t>
            </a:r>
            <a:br>
              <a:rPr lang="ru-RU" sz="2400" dirty="0"/>
            </a:br>
            <a:r>
              <a:rPr lang="ru-RU" sz="2400" dirty="0"/>
              <a:t>• Пользуйтесь </a:t>
            </a:r>
            <a:r>
              <a:rPr lang="ru-RU" sz="2400" dirty="0" err="1"/>
              <a:t>фотостоками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035" y="4307060"/>
            <a:ext cx="8466113" cy="220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73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43000" y="747346"/>
            <a:ext cx="9872871" cy="5348654"/>
          </a:xfrm>
        </p:spPr>
        <p:txBody>
          <a:bodyPr/>
          <a:lstStyle/>
          <a:p>
            <a:pPr marL="45720" indent="0" algn="ctr" fontAlgn="ctr">
              <a:buNone/>
            </a:pPr>
            <a:r>
              <a:rPr lang="ru-RU" sz="4000" b="1" dirty="0"/>
              <a:t>Критерии выполнения </a:t>
            </a:r>
            <a:r>
              <a:rPr lang="ru-RU" sz="4000" b="1" dirty="0" smtClean="0"/>
              <a:t>работы</a:t>
            </a:r>
            <a:endParaRPr lang="ru-RU" sz="4000" dirty="0" smtClean="0"/>
          </a:p>
          <a:p>
            <a:pPr marL="45720" indent="0" fontAlgn="ctr">
              <a:buNone/>
            </a:pPr>
            <a:endParaRPr lang="ru-RU" dirty="0" smtClean="0"/>
          </a:p>
          <a:p>
            <a:pPr marL="45720" indent="0" fontAlgn="ctr">
              <a:buNone/>
            </a:pPr>
            <a:endParaRPr lang="ru-RU" dirty="0" smtClean="0"/>
          </a:p>
          <a:p>
            <a:pPr marL="45720" indent="0" fontAlgn="ctr">
              <a:buNone/>
            </a:pPr>
            <a:endParaRPr lang="ru-RU" dirty="0"/>
          </a:p>
          <a:p>
            <a:pPr marL="45720" indent="0" fontAlgn="ctr">
              <a:buNone/>
            </a:pPr>
            <a:r>
              <a:rPr lang="ru-RU" sz="2400" dirty="0" smtClean="0"/>
              <a:t>1. В презентации минимум 5 слайдов.</a:t>
            </a:r>
            <a:br>
              <a:rPr lang="ru-RU" sz="2400" dirty="0" smtClean="0"/>
            </a:br>
            <a:r>
              <a:rPr lang="ru-RU" sz="2400" dirty="0" smtClean="0"/>
              <a:t>2. В ней минимум 3 иллюстрации.</a:t>
            </a:r>
            <a:br>
              <a:rPr lang="ru-RU" sz="2400" dirty="0" smtClean="0"/>
            </a:br>
            <a:r>
              <a:rPr lang="ru-RU" sz="2400" dirty="0" smtClean="0"/>
              <a:t>3. И минимум 3 текстовых поля (помимо заголовков).</a:t>
            </a:r>
            <a:br>
              <a:rPr lang="ru-RU" sz="2400" dirty="0" smtClean="0"/>
            </a:br>
            <a:r>
              <a:rPr lang="ru-RU" sz="2400" dirty="0" smtClean="0"/>
              <a:t>4. В презентации можно выделить введение,</a:t>
            </a:r>
            <a:br>
              <a:rPr lang="ru-RU" sz="2400" dirty="0" smtClean="0"/>
            </a:br>
            <a:r>
              <a:rPr lang="ru-RU" sz="2400" dirty="0" smtClean="0"/>
              <a:t>основную часть и заключение.</a:t>
            </a:r>
            <a:br>
              <a:rPr lang="ru-RU" sz="2400" dirty="0" smtClean="0"/>
            </a:br>
            <a:r>
              <a:rPr lang="ru-RU" sz="2400" dirty="0" smtClean="0"/>
              <a:t>5. Заголовки слайдов соответствуют их содержимому.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3159666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9</TotalTime>
  <Words>336</Words>
  <Application>Microsoft Office PowerPoint</Application>
  <PresentationFormat>Широкоэкранный</PresentationFormat>
  <Paragraphs>28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Corbel</vt:lpstr>
      <vt:lpstr>Базис</vt:lpstr>
      <vt:lpstr>Структура презентации</vt:lpstr>
      <vt:lpstr>Структура презентации  </vt:lpstr>
      <vt:lpstr>Обратимся к структуре презентации.</vt:lpstr>
      <vt:lpstr>Один слайд – одна мысль</vt:lpstr>
      <vt:lpstr>Презентация PowerPoint</vt:lpstr>
      <vt:lpstr>Структура презентации</vt:lpstr>
      <vt:lpstr>Продумайте переходы </vt:lpstr>
      <vt:lpstr>Выбор изображений </vt:lpstr>
      <vt:lpstr>Презентация PowerPoint</vt:lpstr>
      <vt:lpstr>Темы презентации на выбор: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презентации</dc:title>
  <dc:creator>Хмячина Е.А.</dc:creator>
  <cp:lastModifiedBy>Хмячина Е.А.</cp:lastModifiedBy>
  <cp:revision>2</cp:revision>
  <dcterms:created xsi:type="dcterms:W3CDTF">2022-12-02T10:10:09Z</dcterms:created>
  <dcterms:modified xsi:type="dcterms:W3CDTF">2022-12-02T10:20:10Z</dcterms:modified>
</cp:coreProperties>
</file>