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46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1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143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834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157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906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21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73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74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50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0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45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76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27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C6491CB-1F57-4777-94F6-6DC66E48D8E3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7F0A8EE-DC1F-4785-B029-D190E66FA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75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ru.wikipedia.org/wiki/%D0%97%D0%B0%D0%B3%D0%BB%D0%B0%D0%B2%D0%BD%D0%B0%D1%8F_%D1%81%D1%82%D1%80%D0%B0%D0%BD%D0%B8%D1%86%D0%B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Настройка гиперссылок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8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Добавление веб-сайта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Ссылка на веб-сайт</a:t>
            </a:r>
          </a:p>
          <a:p>
            <a:r>
              <a:rPr lang="ru-RU" dirty="0"/>
              <a:t>Выделите текст, фигуру или рисунок, который вы хотите использовать как гиперссылку.</a:t>
            </a:r>
          </a:p>
          <a:p>
            <a:r>
              <a:rPr lang="ru-RU" dirty="0"/>
              <a:t>На вкладке </a:t>
            </a:r>
            <a:r>
              <a:rPr lang="ru-RU" b="1" dirty="0"/>
              <a:t>Вставка</a:t>
            </a:r>
            <a:r>
              <a:rPr lang="ru-RU" dirty="0"/>
              <a:t> нажмите </a:t>
            </a:r>
            <a:r>
              <a:rPr lang="ru-RU" b="1" dirty="0"/>
              <a:t>Гиперссылка</a:t>
            </a:r>
            <a:r>
              <a:rPr lang="ru-RU" dirty="0"/>
              <a:t>.</a:t>
            </a:r>
          </a:p>
          <a:p>
            <a:r>
              <a:rPr lang="ru-RU" dirty="0"/>
              <a:t>Выберите </a:t>
            </a:r>
            <a:r>
              <a:rPr lang="ru-RU" b="1" dirty="0"/>
              <a:t>Существующий файл или веб-страница</a:t>
            </a:r>
            <a:r>
              <a:rPr lang="ru-RU" dirty="0"/>
              <a:t> и добавьте:</a:t>
            </a:r>
          </a:p>
          <a:p>
            <a:pPr lvl="1"/>
            <a:r>
              <a:rPr lang="ru-RU" b="1" dirty="0"/>
              <a:t>Текст</a:t>
            </a:r>
            <a:r>
              <a:rPr lang="ru-RU" dirty="0"/>
              <a:t>. Введите текст, который должен отображаться в качестве гиперссылки.</a:t>
            </a:r>
          </a:p>
          <a:p>
            <a:pPr lvl="1"/>
            <a:r>
              <a:rPr lang="ru-RU" b="1" dirty="0"/>
              <a:t>Подсказка</a:t>
            </a:r>
            <a:r>
              <a:rPr lang="ru-RU" dirty="0"/>
              <a:t>. Введите текст, который должен отображаться при наведении указателя мыши на гиперссылку (необязательно).</a:t>
            </a:r>
          </a:p>
          <a:p>
            <a:pPr lvl="1"/>
            <a:r>
              <a:rPr lang="ru-RU" b="1" dirty="0"/>
              <a:t>Текущая папка</a:t>
            </a:r>
            <a:r>
              <a:rPr lang="ru-RU" dirty="0"/>
              <a:t>, </a:t>
            </a:r>
            <a:r>
              <a:rPr lang="ru-RU" b="1" dirty="0"/>
              <a:t>Просмотренные страницы</a:t>
            </a:r>
            <a:r>
              <a:rPr lang="ru-RU" dirty="0"/>
              <a:t> или </a:t>
            </a:r>
            <a:r>
              <a:rPr lang="ru-RU" b="1" dirty="0"/>
              <a:t>Последние файлы</a:t>
            </a:r>
            <a:r>
              <a:rPr lang="ru-RU" dirty="0"/>
              <a:t>: Выберите, куда должна вести ссылка.</a:t>
            </a:r>
          </a:p>
          <a:p>
            <a:pPr lvl="1"/>
            <a:r>
              <a:rPr lang="ru-RU" b="1" dirty="0"/>
              <a:t>Адрес</a:t>
            </a:r>
            <a:r>
              <a:rPr lang="ru-RU" dirty="0"/>
              <a:t>. Если вы еще не выбрали расположение выше, вставьте URL-адрес веб-сайта, на который должна указывать ссылка.</a:t>
            </a:r>
          </a:p>
          <a:p>
            <a:pPr lvl="1"/>
            <a:r>
              <a:rPr lang="ru-RU" dirty="0"/>
              <a:t>Если создать ссылку на файл, расположенный на локальном компьютере, и перенести презентацию </a:t>
            </a:r>
            <a:r>
              <a:rPr lang="ru-RU" dirty="0" err="1"/>
              <a:t>PowerPoint</a:t>
            </a:r>
            <a:r>
              <a:rPr lang="ru-RU" dirty="0"/>
              <a:t> на другой компьютер, необходимо также перенести все связанные файлы.</a:t>
            </a:r>
          </a:p>
          <a:p>
            <a:pPr lvl="1"/>
            <a:r>
              <a:rPr lang="ru-RU" dirty="0"/>
              <a:t>4. Нажмите </a:t>
            </a:r>
            <a:r>
              <a:rPr lang="ru-RU" b="1" dirty="0"/>
              <a:t>ОК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811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Википедия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509" y="2620962"/>
            <a:ext cx="64579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40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№2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hlinkClick r:id="rId2" action="ppaction://hlinksldjump"/>
              </a:rPr>
              <a:t>Пример №1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697" y="2611437"/>
            <a:ext cx="64389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77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№3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Фигура гиперссылка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1295401" y="3843217"/>
            <a:ext cx="2347546" cy="10550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03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Практическая работа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06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Варианты тем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Виды файлов</a:t>
            </a:r>
          </a:p>
          <a:p>
            <a:r>
              <a:rPr lang="ru-RU" dirty="0"/>
              <a:t>2. Виды компьютерной графики</a:t>
            </a:r>
          </a:p>
          <a:p>
            <a:r>
              <a:rPr lang="ru-RU" dirty="0"/>
              <a:t>3. Топология сетей</a:t>
            </a:r>
          </a:p>
          <a:p>
            <a:r>
              <a:rPr lang="ru-RU" dirty="0"/>
              <a:t>4. Программное </a:t>
            </a:r>
            <a:r>
              <a:rPr lang="ru-RU"/>
              <a:t>обеспечение компьютера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574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Не менее 6 слайдов </a:t>
            </a:r>
          </a:p>
          <a:p>
            <a:r>
              <a:rPr lang="ru-RU" dirty="0"/>
              <a:t>2. Титульный лист оформлен: Название организации (ГАОУ Школа №548)Тема, ФИО, класс.</a:t>
            </a:r>
          </a:p>
          <a:p>
            <a:r>
              <a:rPr lang="ru-RU" dirty="0"/>
              <a:t>3. Единый стиль и размер шрифта для текста (24 </a:t>
            </a:r>
            <a:r>
              <a:rPr lang="ru-RU" dirty="0" err="1"/>
              <a:t>пт</a:t>
            </a:r>
            <a:r>
              <a:rPr lang="ru-RU" dirty="0"/>
              <a:t>) и заголовка (36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r>
              <a:rPr lang="ru-RU" dirty="0"/>
              <a:t>4. На каждом слайде есть Заголовок</a:t>
            </a:r>
          </a:p>
          <a:p>
            <a:r>
              <a:rPr lang="ru-RU" dirty="0"/>
              <a:t>5. Сделать гиперссылки на каждый слайд (пример №2 или Пример №3)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09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</TotalTime>
  <Words>246</Words>
  <Application>Microsoft Office PowerPoint</Application>
  <PresentationFormat>Широкоэкранный</PresentationFormat>
  <Paragraphs>30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Garamond</vt:lpstr>
      <vt:lpstr>Натуральные материалы</vt:lpstr>
      <vt:lpstr>Настройка гиперссылок</vt:lpstr>
      <vt:lpstr>Добавление веб-сайта</vt:lpstr>
      <vt:lpstr>Пример №1</vt:lpstr>
      <vt:lpstr>Пример №2</vt:lpstr>
      <vt:lpstr>Пример №3</vt:lpstr>
      <vt:lpstr>Практическая работа</vt:lpstr>
      <vt:lpstr>Варианты тем</vt:lpstr>
      <vt:lpstr>Задание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Настройка гиперссылок</dc:title>
  <dc:creator>Хмячина Е.А.</dc:creator>
  <cp:lastModifiedBy>Хмячина Е.А.</cp:lastModifiedBy>
  <cp:revision>3</cp:revision>
  <dcterms:created xsi:type="dcterms:W3CDTF">2022-12-12T06:41:19Z</dcterms:created>
  <dcterms:modified xsi:type="dcterms:W3CDTF">2022-12-14T08:30:40Z</dcterms:modified>
</cp:coreProperties>
</file>